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62" r:id="rId6"/>
    <p:sldId id="271" r:id="rId7"/>
    <p:sldId id="266" r:id="rId8"/>
    <p:sldId id="267" r:id="rId9"/>
    <p:sldId id="269" r:id="rId10"/>
    <p:sldId id="272" r:id="rId11"/>
    <p:sldId id="268" r:id="rId12"/>
    <p:sldId id="273" r:id="rId13"/>
    <p:sldId id="274" r:id="rId14"/>
    <p:sldId id="275" r:id="rId15"/>
    <p:sldId id="270" r:id="rId16"/>
  </p:sldIdLst>
  <p:sldSz cx="12192000" cy="6858000"/>
  <p:notesSz cx="12192000" cy="6858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>
      <p:cViewPr varScale="1">
        <p:scale>
          <a:sx n="102" d="100"/>
          <a:sy n="102" d="100"/>
        </p:scale>
        <p:origin x="95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E5E4D-722A-AA47-87D1-8F16FAD364B8}" type="datetimeFigureOut">
              <a:rPr lang="en-DE" smtClean="0"/>
              <a:t>04.07.21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C147C-34F8-294F-B38C-E824374D28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317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147C-34F8-294F-B38C-E824374D28A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143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500"/>
            <a:ext cx="1781175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499"/>
            <a:ext cx="1781175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3387" y="195325"/>
            <a:ext cx="2540" cy="2449830"/>
          </a:xfrm>
          <a:custGeom>
            <a:avLst/>
            <a:gdLst/>
            <a:ahLst/>
            <a:cxnLst/>
            <a:rect l="l" t="t" r="r" b="b"/>
            <a:pathLst>
              <a:path w="2540" h="2449830">
                <a:moveTo>
                  <a:pt x="0" y="0"/>
                </a:moveTo>
                <a:lnTo>
                  <a:pt x="2120" y="2449449"/>
                </a:lnTo>
              </a:path>
            </a:pathLst>
          </a:custGeom>
          <a:ln w="25549">
            <a:solidFill>
              <a:srgbClr val="04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987" y="2550413"/>
            <a:ext cx="3879850" cy="67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 dirty="0">
                <a:latin typeface="Arial"/>
                <a:cs typeface="Arial"/>
              </a:rPr>
              <a:t>Data </a:t>
            </a:r>
            <a:r>
              <a:rPr sz="1200" b="1" spc="-45" dirty="0">
                <a:latin typeface="Arial"/>
                <a:cs typeface="Arial"/>
              </a:rPr>
              <a:t>&amp; </a:t>
            </a:r>
            <a:r>
              <a:rPr sz="1200" b="1" dirty="0">
                <a:latin typeface="Arial"/>
                <a:cs typeface="Arial"/>
              </a:rPr>
              <a:t>Knowledge  </a:t>
            </a:r>
            <a:r>
              <a:rPr sz="1200" b="1" spc="-30" dirty="0">
                <a:latin typeface="Arial"/>
                <a:cs typeface="Arial"/>
              </a:rPr>
              <a:t>Engineering</a:t>
            </a:r>
            <a:r>
              <a:rPr sz="1200" b="1" spc="15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625" y="533400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2987" y="2369502"/>
            <a:ext cx="9213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200" dirty="0">
                <a:solidFill>
                  <a:srgbClr val="1F487C"/>
                </a:solidFill>
                <a:latin typeface="Times New Roman"/>
                <a:cs typeface="Times New Roman"/>
              </a:rPr>
              <a:t>4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. </a:t>
            </a:r>
            <a:r>
              <a:rPr lang="de-DE" sz="1200" spc="-40" dirty="0" err="1">
                <a:solidFill>
                  <a:srgbClr val="1F487C"/>
                </a:solidFill>
                <a:latin typeface="Times New Roman"/>
                <a:cs typeface="Times New Roman"/>
              </a:rPr>
              <a:t>July</a:t>
            </a:r>
            <a:r>
              <a:rPr sz="1200" spc="11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2021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TRESURETROVE: </a:t>
            </a:r>
            <a:r>
              <a:rPr spc="-5" dirty="0"/>
              <a:t>Money</a:t>
            </a:r>
            <a:r>
              <a:rPr spc="-335" dirty="0"/>
              <a:t> </a:t>
            </a:r>
            <a:r>
              <a:rPr dirty="0"/>
              <a:t>Control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Milestone </a:t>
            </a:r>
            <a:r>
              <a:rPr lang="de-DE" dirty="0"/>
              <a:t>2</a:t>
            </a:r>
            <a:r>
              <a:rPr dirty="0"/>
              <a:t> </a:t>
            </a:r>
            <a:r>
              <a:rPr lang="en-DE" dirty="0"/>
              <a:t>–</a:t>
            </a:r>
            <a:r>
              <a:rPr dirty="0"/>
              <a:t> </a:t>
            </a:r>
            <a:r>
              <a:rPr lang="de-DE" spc="-40" dirty="0"/>
              <a:t>Final Presention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81000" y="5059489"/>
            <a:ext cx="5791200" cy="1077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LAKSHMI 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HARIKA </a:t>
            </a:r>
            <a:r>
              <a:rPr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NAKKA </a:t>
            </a:r>
            <a:r>
              <a:rPr lang="de-DE"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(Scrum Master/Developer/</a:t>
            </a:r>
            <a:r>
              <a:rPr lang="de-DE"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Functional 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Testing)</a:t>
            </a:r>
            <a:r>
              <a:rPr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lang="de-DE" sz="1200" b="1" spc="-6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MIMRAZ 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HASSAN </a:t>
            </a:r>
            <a:r>
              <a:rPr lang="de-DE"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de-DE" sz="1200" b="1" spc="-25" dirty="0" err="1">
                <a:solidFill>
                  <a:srgbClr val="FFFFFF"/>
                </a:solidFill>
                <a:latin typeface="Times New Roman"/>
                <a:cs typeface="Times New Roman"/>
              </a:rPr>
              <a:t>Weekly</a:t>
            </a:r>
            <a:r>
              <a:rPr lang="de-DE"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Reports)</a:t>
            </a: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MUHAMMAD </a:t>
            </a:r>
            <a:r>
              <a:rPr sz="1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FAIZAN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ASLAM</a:t>
            </a:r>
            <a:r>
              <a:rPr lang="de-DE"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(Blog Maintanence)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VENKATA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SUBBA RAJU</a:t>
            </a:r>
            <a:r>
              <a:rPr sz="15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KANUMURI</a:t>
            </a:r>
            <a:r>
              <a:rPr lang="de-DE"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(Developer &amp; Implementation)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77300" y="31432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6934200" y="51816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         </a:t>
            </a:r>
            <a:r>
              <a:rPr lang="en-GB" sz="14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</a:t>
            </a:r>
            <a:r>
              <a:rPr lang="en-GB" sz="1400" spc="-4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Subba</a:t>
            </a:r>
            <a:r>
              <a:rPr lang="en-GB" sz="14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Raju </a:t>
            </a:r>
            <a:r>
              <a:rPr lang="en-GB" sz="1400" spc="-4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Kanumuri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A74D8-204F-D843-9631-261F10A3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8" y="838200"/>
            <a:ext cx="2868379" cy="621482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5925A19-E2AE-9E4E-8742-F702E80A378D}"/>
              </a:ext>
            </a:extLst>
          </p:cNvPr>
          <p:cNvSpPr/>
          <p:nvPr/>
        </p:nvSpPr>
        <p:spPr>
          <a:xfrm>
            <a:off x="3488362" y="2749463"/>
            <a:ext cx="10127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534B8-EF76-344B-B3F2-2AE3723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721" y="869515"/>
            <a:ext cx="3156558" cy="54863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BAAEB3F-39E6-B446-9F6B-2F778545B5FA}"/>
              </a:ext>
            </a:extLst>
          </p:cNvPr>
          <p:cNvSpPr/>
          <p:nvPr/>
        </p:nvSpPr>
        <p:spPr>
          <a:xfrm>
            <a:off x="7674279" y="2759901"/>
            <a:ext cx="1143000" cy="370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77D4-919C-2D45-9BD2-6841C5C1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869515"/>
            <a:ext cx="3165231" cy="5378884"/>
          </a:xfrm>
          <a:prstGeom prst="rect">
            <a:avLst/>
          </a:prstGeom>
        </p:spPr>
      </p:pic>
      <p:sp>
        <p:nvSpPr>
          <p:cNvPr id="10" name="Doughnut 9">
            <a:extLst>
              <a:ext uri="{FF2B5EF4-FFF2-40B4-BE49-F238E27FC236}">
                <a16:creationId xmlns:a16="http://schemas.microsoft.com/office/drawing/2014/main" id="{6A38EF04-B110-9F48-9721-CD9159D5131B}"/>
              </a:ext>
            </a:extLst>
          </p:cNvPr>
          <p:cNvSpPr/>
          <p:nvPr/>
        </p:nvSpPr>
        <p:spPr>
          <a:xfrm>
            <a:off x="381000" y="6019800"/>
            <a:ext cx="914400" cy="8382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6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 dirty="0"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59435-0012-AB43-9B13-CE6CE183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3111183" cy="5715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462BC60-A28C-F441-8F99-D52F2BD8ABFB}"/>
              </a:ext>
            </a:extLst>
          </p:cNvPr>
          <p:cNvSpPr/>
          <p:nvPr/>
        </p:nvSpPr>
        <p:spPr>
          <a:xfrm>
            <a:off x="3733800" y="2667000"/>
            <a:ext cx="915340" cy="478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DA99E-49A8-674F-A776-17A0CED30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00" y="762000"/>
            <a:ext cx="3112404" cy="59364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8F5E93E-202D-0743-A14B-A73037B4D011}"/>
              </a:ext>
            </a:extLst>
          </p:cNvPr>
          <p:cNvSpPr/>
          <p:nvPr/>
        </p:nvSpPr>
        <p:spPr>
          <a:xfrm>
            <a:off x="7833393" y="2683701"/>
            <a:ext cx="950277" cy="461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0AE25-C6D9-9E46-A7DD-D55F58612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678" y="831584"/>
            <a:ext cx="2927211" cy="5610969"/>
          </a:xfrm>
          <a:prstGeom prst="rect">
            <a:avLst/>
          </a:prstGeom>
        </p:spPr>
      </p:pic>
      <p:sp>
        <p:nvSpPr>
          <p:cNvPr id="8" name="Doughnut 7">
            <a:extLst>
              <a:ext uri="{FF2B5EF4-FFF2-40B4-BE49-F238E27FC236}">
                <a16:creationId xmlns:a16="http://schemas.microsoft.com/office/drawing/2014/main" id="{12229519-9331-4448-A258-8A003D806378}"/>
              </a:ext>
            </a:extLst>
          </p:cNvPr>
          <p:cNvSpPr/>
          <p:nvPr/>
        </p:nvSpPr>
        <p:spPr>
          <a:xfrm>
            <a:off x="1090995" y="5562600"/>
            <a:ext cx="762000" cy="685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9975D154-857E-9146-A699-D5AAA0BD1C9D}"/>
              </a:ext>
            </a:extLst>
          </p:cNvPr>
          <p:cNvSpPr/>
          <p:nvPr/>
        </p:nvSpPr>
        <p:spPr>
          <a:xfrm>
            <a:off x="6781800" y="845154"/>
            <a:ext cx="787031" cy="762000"/>
          </a:xfrm>
          <a:prstGeom prst="donu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71941-27E1-584A-8BB2-AEB13AEF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8" y="914400"/>
            <a:ext cx="2874264" cy="52578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D7156DE-935C-1941-89FD-8604EC13A66D}"/>
              </a:ext>
            </a:extLst>
          </p:cNvPr>
          <p:cNvSpPr/>
          <p:nvPr/>
        </p:nvSpPr>
        <p:spPr>
          <a:xfrm>
            <a:off x="2917860" y="3124200"/>
            <a:ext cx="51009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64730-3BD1-D047-8279-D112B827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957" y="1295400"/>
            <a:ext cx="2676411" cy="47244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618BE99-8EF1-2F4E-B8C2-A967F0BC5B8D}"/>
              </a:ext>
            </a:extLst>
          </p:cNvPr>
          <p:cNvSpPr/>
          <p:nvPr/>
        </p:nvSpPr>
        <p:spPr>
          <a:xfrm>
            <a:off x="6104368" y="3002070"/>
            <a:ext cx="463125" cy="350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399AA-330C-9349-9A7F-82B84C78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68" y="1295400"/>
            <a:ext cx="2676412" cy="47244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9E3D359-D5E2-CC46-B6A4-CB507D932343}"/>
              </a:ext>
            </a:extLst>
          </p:cNvPr>
          <p:cNvSpPr/>
          <p:nvPr/>
        </p:nvSpPr>
        <p:spPr>
          <a:xfrm>
            <a:off x="9274140" y="3048000"/>
            <a:ext cx="55566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B2E792-F902-4E4D-BA61-8690B23DF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861" y="1295400"/>
            <a:ext cx="2488539" cy="4724400"/>
          </a:xfrm>
          <a:prstGeom prst="rect">
            <a:avLst/>
          </a:prstGeom>
        </p:spPr>
      </p:pic>
      <p:sp>
        <p:nvSpPr>
          <p:cNvPr id="15" name="Doughnut 14">
            <a:extLst>
              <a:ext uri="{FF2B5EF4-FFF2-40B4-BE49-F238E27FC236}">
                <a16:creationId xmlns:a16="http://schemas.microsoft.com/office/drawing/2014/main" id="{07813499-F5AC-334D-9578-59A73D061AFB}"/>
              </a:ext>
            </a:extLst>
          </p:cNvPr>
          <p:cNvSpPr/>
          <p:nvPr/>
        </p:nvSpPr>
        <p:spPr>
          <a:xfrm>
            <a:off x="1222900" y="5334000"/>
            <a:ext cx="609600" cy="6858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0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D7156DE-935C-1941-89FD-8604EC13A66D}"/>
              </a:ext>
            </a:extLst>
          </p:cNvPr>
          <p:cNvSpPr/>
          <p:nvPr/>
        </p:nvSpPr>
        <p:spPr>
          <a:xfrm>
            <a:off x="3326048" y="3047999"/>
            <a:ext cx="51009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618BE99-8EF1-2F4E-B8C2-A967F0BC5B8D}"/>
              </a:ext>
            </a:extLst>
          </p:cNvPr>
          <p:cNvSpPr/>
          <p:nvPr/>
        </p:nvSpPr>
        <p:spPr>
          <a:xfrm>
            <a:off x="6104368" y="3002070"/>
            <a:ext cx="463125" cy="350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9E3D359-D5E2-CC46-B6A4-CB507D932343}"/>
              </a:ext>
            </a:extLst>
          </p:cNvPr>
          <p:cNvSpPr/>
          <p:nvPr/>
        </p:nvSpPr>
        <p:spPr>
          <a:xfrm>
            <a:off x="7315200" y="3048000"/>
            <a:ext cx="55566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21AFA-4CD8-1744-835E-F3BB0B73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914400"/>
            <a:ext cx="2801239" cy="558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6CC786-85D3-8F44-B75E-D8C09718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452" y="910223"/>
            <a:ext cx="3098055" cy="558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4A9CE2-F926-2447-BC72-004A6550D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934231"/>
            <a:ext cx="3165231" cy="5564342"/>
          </a:xfrm>
          <a:prstGeom prst="rect">
            <a:avLst/>
          </a:prstGeom>
        </p:spPr>
      </p:pic>
      <p:sp>
        <p:nvSpPr>
          <p:cNvPr id="8" name="Doughnut 7">
            <a:extLst>
              <a:ext uri="{FF2B5EF4-FFF2-40B4-BE49-F238E27FC236}">
                <a16:creationId xmlns:a16="http://schemas.microsoft.com/office/drawing/2014/main" id="{8B8D7BEC-F9E3-A140-9D4B-6D32CEFFE4D4}"/>
              </a:ext>
            </a:extLst>
          </p:cNvPr>
          <p:cNvSpPr/>
          <p:nvPr/>
        </p:nvSpPr>
        <p:spPr>
          <a:xfrm>
            <a:off x="2057400" y="1447800"/>
            <a:ext cx="726559" cy="685800"/>
          </a:xfrm>
          <a:prstGeom prst="donut">
            <a:avLst>
              <a:gd name="adj" fmla="val 1003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Doughnut 8">
            <a:extLst>
              <a:ext uri="{FF2B5EF4-FFF2-40B4-BE49-F238E27FC236}">
                <a16:creationId xmlns:a16="http://schemas.microsoft.com/office/drawing/2014/main" id="{8BF3FFC0-334B-CD40-9CFB-BEAF32AA76C9}"/>
              </a:ext>
            </a:extLst>
          </p:cNvPr>
          <p:cNvSpPr/>
          <p:nvPr/>
        </p:nvSpPr>
        <p:spPr>
          <a:xfrm>
            <a:off x="9982200" y="5638800"/>
            <a:ext cx="533400" cy="533400"/>
          </a:xfrm>
          <a:prstGeom prst="donut">
            <a:avLst>
              <a:gd name="adj" fmla="val 8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6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0415E-CEAD-DA46-89E5-8740FD3734DF}"/>
              </a:ext>
            </a:extLst>
          </p:cNvPr>
          <p:cNvSpPr txBox="1"/>
          <p:nvPr/>
        </p:nvSpPr>
        <p:spPr>
          <a:xfrm>
            <a:off x="457200" y="304800"/>
            <a:ext cx="2507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pc="-65" dirty="0">
                <a:solidFill>
                  <a:schemeClr val="tx2"/>
                </a:solidFill>
                <a:latin typeface="Trebuchet MS"/>
                <a:cs typeface="Trebuchet MS"/>
              </a:rPr>
              <a:t>Working</a:t>
            </a:r>
            <a:r>
              <a:rPr lang="en-GB" spc="-345" dirty="0">
                <a:solidFill>
                  <a:schemeClr val="tx2"/>
                </a:solidFill>
                <a:latin typeface="Trebuchet MS"/>
                <a:cs typeface="Trebuchet MS"/>
              </a:rPr>
              <a:t> </a:t>
            </a:r>
            <a:r>
              <a:rPr lang="en-GB" sz="2400" spc="-75" dirty="0">
                <a:solidFill>
                  <a:schemeClr val="tx2"/>
                </a:solidFill>
                <a:latin typeface="Trebuchet MS"/>
                <a:cs typeface="Trebuchet MS"/>
              </a:rPr>
              <a:t>Prototype</a:t>
            </a:r>
            <a:endParaRPr lang="en-DE" sz="2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92791-DCEA-2646-98A6-B8E58AF56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6465"/>
            <a:ext cx="2954216" cy="563433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C916067-EE3E-324E-822B-3B1321659835}"/>
              </a:ext>
            </a:extLst>
          </p:cNvPr>
          <p:cNvSpPr/>
          <p:nvPr/>
        </p:nvSpPr>
        <p:spPr>
          <a:xfrm>
            <a:off x="3657600" y="28194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91F4A-EFC3-7D4B-9F58-DF952BB9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521" y="766465"/>
            <a:ext cx="3165231" cy="58674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72C5332A-8129-2842-9DC9-A0073C7E3290}"/>
              </a:ext>
            </a:extLst>
          </p:cNvPr>
          <p:cNvSpPr/>
          <p:nvPr/>
        </p:nvSpPr>
        <p:spPr>
          <a:xfrm>
            <a:off x="8305800" y="2667000"/>
            <a:ext cx="838200" cy="916633"/>
          </a:xfrm>
          <a:prstGeom prst="plus">
            <a:avLst>
              <a:gd name="adj" fmla="val 36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D2475-458B-B547-8D2B-0B67BF88F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882" y="799802"/>
            <a:ext cx="3165231" cy="56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 dirty="0">
                <a:latin typeface="Arial"/>
                <a:cs typeface="Arial"/>
              </a:rPr>
              <a:t>Data </a:t>
            </a:r>
            <a:r>
              <a:rPr sz="1200" b="1" spc="-45" dirty="0">
                <a:latin typeface="Arial"/>
                <a:cs typeface="Arial"/>
              </a:rPr>
              <a:t>&amp; </a:t>
            </a:r>
            <a:r>
              <a:rPr sz="1200" b="1" dirty="0">
                <a:latin typeface="Arial"/>
                <a:cs typeface="Arial"/>
              </a:rPr>
              <a:t>Knowledge  </a:t>
            </a:r>
            <a:r>
              <a:rPr sz="1200" b="1" spc="-30" dirty="0">
                <a:latin typeface="Arial"/>
                <a:cs typeface="Arial"/>
              </a:rPr>
              <a:t>Engineering</a:t>
            </a:r>
            <a:r>
              <a:rPr sz="1200" b="1" spc="15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3305" y="742506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86" y="2550413"/>
            <a:ext cx="52054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400" spc="-10" dirty="0"/>
              <a:t>APPLICATION</a:t>
            </a:r>
            <a:r>
              <a:rPr lang="de-DE" spc="-10" dirty="0"/>
              <a:t> DEMONSTRATION…….</a:t>
            </a:r>
            <a:endParaRPr spc="-10" dirty="0"/>
          </a:p>
        </p:txBody>
      </p:sp>
      <p:sp>
        <p:nvSpPr>
          <p:cNvPr id="9" name="object 9"/>
          <p:cNvSpPr/>
          <p:nvPr/>
        </p:nvSpPr>
        <p:spPr>
          <a:xfrm>
            <a:off x="9172575" y="2105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5029200" y="3136612"/>
            <a:ext cx="384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</a:t>
            </a:r>
            <a:r>
              <a:rPr lang="en-GB" sz="1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Lakshmi Harika </a:t>
            </a:r>
            <a:r>
              <a:rPr lang="en-GB" sz="1400" b="1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Nakka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564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110998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10" dirty="0">
                <a:latin typeface="Trebuchet MS"/>
                <a:cs typeface="Trebuchet MS"/>
              </a:rPr>
              <a:t>Overview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2100" y="5879782"/>
            <a:ext cx="67310" cy="128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-35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10894" y="3106801"/>
            <a:ext cx="9928860" cy="1289685"/>
            <a:chOff x="1310894" y="3106801"/>
            <a:chExt cx="9928860" cy="1289685"/>
          </a:xfrm>
        </p:grpSpPr>
        <p:sp>
          <p:nvSpPr>
            <p:cNvPr id="5" name="object 5"/>
            <p:cNvSpPr/>
            <p:nvPr/>
          </p:nvSpPr>
          <p:spPr>
            <a:xfrm>
              <a:off x="2606547" y="3106801"/>
              <a:ext cx="8632952" cy="1282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479" y="4253484"/>
              <a:ext cx="406638" cy="137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894" y="3377310"/>
              <a:ext cx="1407795" cy="880110"/>
            </a:xfrm>
            <a:custGeom>
              <a:avLst/>
              <a:gdLst/>
              <a:ahLst/>
              <a:cxnLst/>
              <a:rect l="l" t="t" r="r" b="b"/>
              <a:pathLst>
                <a:path w="1407795" h="880110">
                  <a:moveTo>
                    <a:pt x="1407287" y="41021"/>
                  </a:moveTo>
                  <a:lnTo>
                    <a:pt x="1404061" y="24765"/>
                  </a:lnTo>
                  <a:lnTo>
                    <a:pt x="1395234" y="11747"/>
                  </a:lnTo>
                  <a:lnTo>
                    <a:pt x="1382039" y="3124"/>
                  </a:lnTo>
                  <a:lnTo>
                    <a:pt x="1365758" y="0"/>
                  </a:lnTo>
                  <a:lnTo>
                    <a:pt x="44704" y="0"/>
                  </a:lnTo>
                  <a:lnTo>
                    <a:pt x="27965" y="3124"/>
                  </a:lnTo>
                  <a:lnTo>
                    <a:pt x="13677" y="11747"/>
                  </a:lnTo>
                  <a:lnTo>
                    <a:pt x="3733" y="24765"/>
                  </a:lnTo>
                  <a:lnTo>
                    <a:pt x="0" y="41021"/>
                  </a:lnTo>
                  <a:lnTo>
                    <a:pt x="0" y="835279"/>
                  </a:lnTo>
                  <a:lnTo>
                    <a:pt x="3200" y="851725"/>
                  </a:lnTo>
                  <a:lnTo>
                    <a:pt x="11938" y="864984"/>
                  </a:lnTo>
                  <a:lnTo>
                    <a:pt x="24853" y="873848"/>
                  </a:lnTo>
                  <a:lnTo>
                    <a:pt x="40640" y="877062"/>
                  </a:lnTo>
                  <a:lnTo>
                    <a:pt x="1217955" y="877062"/>
                  </a:lnTo>
                  <a:lnTo>
                    <a:pt x="1217041" y="878713"/>
                  </a:lnTo>
                  <a:lnTo>
                    <a:pt x="1225804" y="879221"/>
                  </a:lnTo>
                  <a:lnTo>
                    <a:pt x="1302766" y="879221"/>
                  </a:lnTo>
                  <a:lnTo>
                    <a:pt x="1310767" y="879602"/>
                  </a:lnTo>
                  <a:lnTo>
                    <a:pt x="1310386" y="877062"/>
                  </a:lnTo>
                  <a:lnTo>
                    <a:pt x="1366647" y="877062"/>
                  </a:lnTo>
                  <a:lnTo>
                    <a:pt x="1382420" y="873734"/>
                  </a:lnTo>
                  <a:lnTo>
                    <a:pt x="1395349" y="864704"/>
                  </a:lnTo>
                  <a:lnTo>
                    <a:pt x="1404073" y="851408"/>
                  </a:lnTo>
                  <a:lnTo>
                    <a:pt x="1407287" y="835279"/>
                  </a:lnTo>
                  <a:lnTo>
                    <a:pt x="1407287" y="4102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0419" y="3386836"/>
              <a:ext cx="1391920" cy="765175"/>
            </a:xfrm>
            <a:custGeom>
              <a:avLst/>
              <a:gdLst/>
              <a:ahLst/>
              <a:cxnLst/>
              <a:rect l="l" t="t" r="r" b="b"/>
              <a:pathLst>
                <a:path w="1391920" h="765175">
                  <a:moveTo>
                    <a:pt x="1350010" y="0"/>
                  </a:moveTo>
                  <a:lnTo>
                    <a:pt x="44577" y="0"/>
                  </a:lnTo>
                  <a:lnTo>
                    <a:pt x="27860" y="2611"/>
                  </a:lnTo>
                  <a:lnTo>
                    <a:pt x="13620" y="9937"/>
                  </a:lnTo>
                  <a:lnTo>
                    <a:pt x="3714" y="21216"/>
                  </a:lnTo>
                  <a:lnTo>
                    <a:pt x="0" y="35687"/>
                  </a:lnTo>
                  <a:lnTo>
                    <a:pt x="0" y="764920"/>
                  </a:lnTo>
                  <a:lnTo>
                    <a:pt x="1391412" y="764920"/>
                  </a:lnTo>
                  <a:lnTo>
                    <a:pt x="1391412" y="35687"/>
                  </a:lnTo>
                  <a:lnTo>
                    <a:pt x="1388193" y="21216"/>
                  </a:lnTo>
                  <a:lnTo>
                    <a:pt x="1379378" y="9937"/>
                  </a:lnTo>
                  <a:lnTo>
                    <a:pt x="1366230" y="2611"/>
                  </a:lnTo>
                  <a:lnTo>
                    <a:pt x="135001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6194" y="4386199"/>
              <a:ext cx="410845" cy="10795"/>
            </a:xfrm>
            <a:custGeom>
              <a:avLst/>
              <a:gdLst/>
              <a:ahLst/>
              <a:cxnLst/>
              <a:rect l="l" t="t" r="r" b="b"/>
              <a:pathLst>
                <a:path w="410844" h="10795">
                  <a:moveTo>
                    <a:pt x="410337" y="0"/>
                  </a:moveTo>
                  <a:lnTo>
                    <a:pt x="0" y="0"/>
                  </a:lnTo>
                  <a:lnTo>
                    <a:pt x="0" y="1396"/>
                  </a:lnTo>
                  <a:lnTo>
                    <a:pt x="2472" y="5464"/>
                  </a:lnTo>
                  <a:lnTo>
                    <a:pt x="10350" y="8223"/>
                  </a:lnTo>
                  <a:lnTo>
                    <a:pt x="24324" y="9790"/>
                  </a:lnTo>
                  <a:lnTo>
                    <a:pt x="45085" y="10287"/>
                  </a:lnTo>
                  <a:lnTo>
                    <a:pt x="366141" y="10287"/>
                  </a:lnTo>
                  <a:lnTo>
                    <a:pt x="386601" y="9661"/>
                  </a:lnTo>
                  <a:lnTo>
                    <a:pt x="400097" y="7762"/>
                  </a:lnTo>
                  <a:lnTo>
                    <a:pt x="407664" y="4554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419" y="4158488"/>
              <a:ext cx="1391920" cy="97790"/>
            </a:xfrm>
            <a:custGeom>
              <a:avLst/>
              <a:gdLst/>
              <a:ahLst/>
              <a:cxnLst/>
              <a:rect l="l" t="t" r="r" b="b"/>
              <a:pathLst>
                <a:path w="1391920" h="97789">
                  <a:moveTo>
                    <a:pt x="1391412" y="0"/>
                  </a:moveTo>
                  <a:lnTo>
                    <a:pt x="0" y="0"/>
                  </a:lnTo>
                  <a:lnTo>
                    <a:pt x="0" y="60706"/>
                  </a:lnTo>
                  <a:lnTo>
                    <a:pt x="3714" y="74296"/>
                  </a:lnTo>
                  <a:lnTo>
                    <a:pt x="13620" y="85994"/>
                  </a:lnTo>
                  <a:lnTo>
                    <a:pt x="27860" y="94192"/>
                  </a:lnTo>
                  <a:lnTo>
                    <a:pt x="44577" y="97281"/>
                  </a:lnTo>
                  <a:lnTo>
                    <a:pt x="1350010" y="97281"/>
                  </a:lnTo>
                  <a:lnTo>
                    <a:pt x="1366230" y="94192"/>
                  </a:lnTo>
                  <a:lnTo>
                    <a:pt x="1379378" y="85994"/>
                  </a:lnTo>
                  <a:lnTo>
                    <a:pt x="1388193" y="74296"/>
                  </a:lnTo>
                  <a:lnTo>
                    <a:pt x="1391412" y="6070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8171" y="3434575"/>
              <a:ext cx="1294765" cy="669290"/>
            </a:xfrm>
            <a:custGeom>
              <a:avLst/>
              <a:gdLst/>
              <a:ahLst/>
              <a:cxnLst/>
              <a:rect l="l" t="t" r="r" b="b"/>
              <a:pathLst>
                <a:path w="1294764" h="669289">
                  <a:moveTo>
                    <a:pt x="1294384" y="0"/>
                  </a:moveTo>
                  <a:lnTo>
                    <a:pt x="0" y="0"/>
                  </a:lnTo>
                  <a:lnTo>
                    <a:pt x="0" y="668921"/>
                  </a:lnTo>
                  <a:lnTo>
                    <a:pt x="1294384" y="668921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09876" y="1224025"/>
            <a:ext cx="1733550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87680" marR="295275" indent="-200660">
              <a:lnSpc>
                <a:spcPct val="100000"/>
              </a:lnSpc>
              <a:spcBef>
                <a:spcPts val="210"/>
              </a:spcBef>
            </a:pP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qu</a:t>
            </a:r>
            <a:r>
              <a:rPr sz="1500" b="1" spc="-4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60" dirty="0">
                <a:solidFill>
                  <a:srgbClr val="404040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n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t  </a:t>
            </a: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Analysis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33901" y="4586351"/>
            <a:ext cx="1171575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68275" marR="133350" indent="-38100">
              <a:lnSpc>
                <a:spcPct val="100000"/>
              </a:lnSpc>
              <a:spcBef>
                <a:spcPts val="245"/>
              </a:spcBef>
            </a:pPr>
            <a:r>
              <a:rPr sz="1500" b="1" spc="-3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u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l  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Modeling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5476" y="1185925"/>
            <a:ext cx="1247775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215900" marR="132715" indent="-66675">
              <a:lnSpc>
                <a:spcPct val="100000"/>
              </a:lnSpc>
              <a:spcBef>
                <a:spcPts val="185"/>
              </a:spcBef>
            </a:pPr>
            <a:r>
              <a:rPr sz="1500" b="1" spc="-35" dirty="0">
                <a:solidFill>
                  <a:srgbClr val="404040"/>
                </a:solidFill>
                <a:latin typeface="Arial"/>
                <a:cs typeface="Arial"/>
              </a:rPr>
              <a:t>B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h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av</a:t>
            </a:r>
            <a:r>
              <a:rPr sz="1500" b="1" spc="-45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l  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Modeling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8171" y="3434575"/>
            <a:ext cx="1294765" cy="559127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247015" marR="241300" indent="180975">
              <a:lnSpc>
                <a:spcPts val="1580"/>
              </a:lnSpc>
              <a:spcBef>
                <a:spcPts val="1160"/>
              </a:spcBef>
            </a:pPr>
            <a:r>
              <a:rPr lang="de-DE" sz="1350" b="1" spc="-15" dirty="0" err="1">
                <a:latin typeface="Gothic Uralic"/>
                <a:cs typeface="Gothic Uralic"/>
              </a:rPr>
              <a:t>Advance</a:t>
            </a:r>
            <a:r>
              <a:rPr sz="1350" b="1" spc="-10" dirty="0">
                <a:latin typeface="Gothic Uralic"/>
                <a:cs typeface="Gothic Uralic"/>
              </a:rPr>
              <a:t>P</a:t>
            </a:r>
            <a:r>
              <a:rPr sz="1350" b="1" spc="10" dirty="0">
                <a:latin typeface="Gothic Uralic"/>
                <a:cs typeface="Gothic Uralic"/>
              </a:rPr>
              <a:t>r</a:t>
            </a:r>
            <a:r>
              <a:rPr sz="1350" b="1" spc="35" dirty="0">
                <a:latin typeface="Gothic Uralic"/>
                <a:cs typeface="Gothic Uralic"/>
              </a:rPr>
              <a:t>o</a:t>
            </a:r>
            <a:r>
              <a:rPr sz="1350" b="1" spc="-35" dirty="0">
                <a:latin typeface="Gothic Uralic"/>
                <a:cs typeface="Gothic Uralic"/>
              </a:rPr>
              <a:t>t</a:t>
            </a:r>
            <a:r>
              <a:rPr sz="1350" b="1" spc="35" dirty="0">
                <a:latin typeface="Gothic Uralic"/>
                <a:cs typeface="Gothic Uralic"/>
              </a:rPr>
              <a:t>o</a:t>
            </a:r>
            <a:r>
              <a:rPr sz="1350" b="1" spc="-35" dirty="0">
                <a:latin typeface="Gothic Uralic"/>
                <a:cs typeface="Gothic Uralic"/>
              </a:rPr>
              <a:t>ty</a:t>
            </a:r>
            <a:r>
              <a:rPr sz="1350" b="1" spc="10" dirty="0">
                <a:latin typeface="Gothic Uralic"/>
                <a:cs typeface="Gothic Uralic"/>
              </a:rPr>
              <a:t>p</a:t>
            </a:r>
            <a:r>
              <a:rPr sz="1350" b="1" dirty="0">
                <a:latin typeface="Gothic Uralic"/>
                <a:cs typeface="Gothic Uralic"/>
              </a:rPr>
              <a:t>e</a:t>
            </a:r>
            <a:endParaRPr sz="1350" dirty="0">
              <a:latin typeface="Gothic Uralic"/>
              <a:cs typeface="Gothic Ural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33575" y="2813304"/>
            <a:ext cx="9364345" cy="1995805"/>
            <a:chOff x="1933575" y="2813304"/>
            <a:chExt cx="9364345" cy="1995805"/>
          </a:xfrm>
        </p:grpSpPr>
        <p:sp>
          <p:nvSpPr>
            <p:cNvPr id="17" name="object 17"/>
            <p:cNvSpPr/>
            <p:nvPr/>
          </p:nvSpPr>
          <p:spPr>
            <a:xfrm>
              <a:off x="1933575" y="3438525"/>
              <a:ext cx="733425" cy="676275"/>
            </a:xfrm>
            <a:custGeom>
              <a:avLst/>
              <a:gdLst/>
              <a:ahLst/>
              <a:cxnLst/>
              <a:rect l="l" t="t" r="r" b="b"/>
              <a:pathLst>
                <a:path w="733425" h="676275">
                  <a:moveTo>
                    <a:pt x="456183" y="0"/>
                  </a:moveTo>
                  <a:lnTo>
                    <a:pt x="0" y="676275"/>
                  </a:lnTo>
                  <a:lnTo>
                    <a:pt x="731901" y="676275"/>
                  </a:lnTo>
                  <a:lnTo>
                    <a:pt x="733425" y="1777"/>
                  </a:lnTo>
                  <a:lnTo>
                    <a:pt x="456183" y="0"/>
                  </a:lnTo>
                  <a:close/>
                </a:path>
              </a:pathLst>
            </a:custGeom>
            <a:solidFill>
              <a:srgbClr val="999999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1576" y="3814826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148589" y="1905"/>
                  </a:moveTo>
                  <a:lnTo>
                    <a:pt x="0" y="1905"/>
                  </a:lnTo>
                  <a:lnTo>
                    <a:pt x="0" y="371475"/>
                  </a:lnTo>
                  <a:lnTo>
                    <a:pt x="255904" y="371475"/>
                  </a:lnTo>
                  <a:lnTo>
                    <a:pt x="255904" y="114173"/>
                  </a:lnTo>
                  <a:lnTo>
                    <a:pt x="148589" y="114173"/>
                  </a:lnTo>
                  <a:lnTo>
                    <a:pt x="148589" y="1905"/>
                  </a:lnTo>
                  <a:close/>
                </a:path>
                <a:path w="257175" h="371475">
                  <a:moveTo>
                    <a:pt x="161416" y="0"/>
                  </a:moveTo>
                  <a:lnTo>
                    <a:pt x="161416" y="101854"/>
                  </a:lnTo>
                  <a:lnTo>
                    <a:pt x="257175" y="101854"/>
                  </a:lnTo>
                  <a:lnTo>
                    <a:pt x="161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81576" y="3814826"/>
              <a:ext cx="257175" cy="371475"/>
            </a:xfrm>
            <a:custGeom>
              <a:avLst/>
              <a:gdLst/>
              <a:ahLst/>
              <a:cxnLst/>
              <a:rect l="l" t="t" r="r" b="b"/>
              <a:pathLst>
                <a:path w="257175" h="371475">
                  <a:moveTo>
                    <a:pt x="177164" y="1905"/>
                  </a:moveTo>
                  <a:lnTo>
                    <a:pt x="255904" y="1905"/>
                  </a:lnTo>
                  <a:lnTo>
                    <a:pt x="177164" y="1905"/>
                  </a:lnTo>
                  <a:close/>
                </a:path>
                <a:path w="257175" h="371475">
                  <a:moveTo>
                    <a:pt x="0" y="1905"/>
                  </a:moveTo>
                  <a:lnTo>
                    <a:pt x="148589" y="1905"/>
                  </a:lnTo>
                  <a:lnTo>
                    <a:pt x="148589" y="114173"/>
                  </a:lnTo>
                  <a:lnTo>
                    <a:pt x="255904" y="114173"/>
                  </a:lnTo>
                  <a:lnTo>
                    <a:pt x="255904" y="371475"/>
                  </a:lnTo>
                  <a:lnTo>
                    <a:pt x="0" y="371475"/>
                  </a:lnTo>
                  <a:lnTo>
                    <a:pt x="0" y="1905"/>
                  </a:lnTo>
                  <a:close/>
                </a:path>
                <a:path w="257175" h="371475">
                  <a:moveTo>
                    <a:pt x="161416" y="0"/>
                  </a:moveTo>
                  <a:lnTo>
                    <a:pt x="257175" y="101854"/>
                  </a:lnTo>
                  <a:lnTo>
                    <a:pt x="161416" y="101854"/>
                  </a:lnTo>
                  <a:lnTo>
                    <a:pt x="161416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71875" y="3405251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74803" y="0"/>
                  </a:moveTo>
                  <a:lnTo>
                    <a:pt x="66421" y="2159"/>
                  </a:lnTo>
                  <a:lnTo>
                    <a:pt x="0" y="2159"/>
                  </a:lnTo>
                  <a:lnTo>
                    <a:pt x="0" y="44450"/>
                  </a:lnTo>
                  <a:lnTo>
                    <a:pt x="42925" y="44450"/>
                  </a:lnTo>
                  <a:lnTo>
                    <a:pt x="139065" y="401828"/>
                  </a:lnTo>
                  <a:lnTo>
                    <a:pt x="129938" y="406864"/>
                  </a:lnTo>
                  <a:lnTo>
                    <a:pt x="123110" y="414496"/>
                  </a:lnTo>
                  <a:lnTo>
                    <a:pt x="118830" y="424080"/>
                  </a:lnTo>
                  <a:lnTo>
                    <a:pt x="117348" y="434975"/>
                  </a:lnTo>
                  <a:lnTo>
                    <a:pt x="120602" y="451014"/>
                  </a:lnTo>
                  <a:lnTo>
                    <a:pt x="129476" y="464137"/>
                  </a:lnTo>
                  <a:lnTo>
                    <a:pt x="142636" y="472997"/>
                  </a:lnTo>
                  <a:lnTo>
                    <a:pt x="158750" y="476250"/>
                  </a:lnTo>
                  <a:lnTo>
                    <a:pt x="174882" y="472997"/>
                  </a:lnTo>
                  <a:lnTo>
                    <a:pt x="188086" y="464137"/>
                  </a:lnTo>
                  <a:lnTo>
                    <a:pt x="197004" y="451014"/>
                  </a:lnTo>
                  <a:lnTo>
                    <a:pt x="200278" y="434975"/>
                  </a:lnTo>
                  <a:lnTo>
                    <a:pt x="199141" y="425487"/>
                  </a:lnTo>
                  <a:lnTo>
                    <a:pt x="195849" y="416893"/>
                  </a:lnTo>
                  <a:lnTo>
                    <a:pt x="190581" y="409561"/>
                  </a:lnTo>
                  <a:lnTo>
                    <a:pt x="183514" y="403860"/>
                  </a:lnTo>
                  <a:lnTo>
                    <a:pt x="182879" y="401319"/>
                  </a:lnTo>
                  <a:lnTo>
                    <a:pt x="411099" y="401319"/>
                  </a:lnTo>
                  <a:lnTo>
                    <a:pt x="411099" y="359029"/>
                  </a:lnTo>
                  <a:lnTo>
                    <a:pt x="171450" y="359029"/>
                  </a:lnTo>
                  <a:lnTo>
                    <a:pt x="161671" y="322325"/>
                  </a:lnTo>
                  <a:lnTo>
                    <a:pt x="411225" y="322325"/>
                  </a:lnTo>
                  <a:lnTo>
                    <a:pt x="411225" y="321310"/>
                  </a:lnTo>
                  <a:lnTo>
                    <a:pt x="418591" y="321056"/>
                  </a:lnTo>
                  <a:lnTo>
                    <a:pt x="424561" y="315849"/>
                  </a:lnTo>
                  <a:lnTo>
                    <a:pt x="426847" y="308610"/>
                  </a:lnTo>
                  <a:lnTo>
                    <a:pt x="435535" y="280035"/>
                  </a:lnTo>
                  <a:lnTo>
                    <a:pt x="150241" y="280035"/>
                  </a:lnTo>
                  <a:lnTo>
                    <a:pt x="119125" y="164464"/>
                  </a:lnTo>
                  <a:lnTo>
                    <a:pt x="470677" y="164464"/>
                  </a:lnTo>
                  <a:lnTo>
                    <a:pt x="475234" y="149478"/>
                  </a:lnTo>
                  <a:lnTo>
                    <a:pt x="476071" y="141307"/>
                  </a:lnTo>
                  <a:lnTo>
                    <a:pt x="473741" y="133730"/>
                  </a:lnTo>
                  <a:lnTo>
                    <a:pt x="468697" y="127583"/>
                  </a:lnTo>
                  <a:lnTo>
                    <a:pt x="462346" y="124206"/>
                  </a:lnTo>
                  <a:lnTo>
                    <a:pt x="453771" y="124206"/>
                  </a:lnTo>
                  <a:lnTo>
                    <a:pt x="453771" y="122300"/>
                  </a:lnTo>
                  <a:lnTo>
                    <a:pt x="107823" y="122300"/>
                  </a:lnTo>
                  <a:lnTo>
                    <a:pt x="74803" y="0"/>
                  </a:lnTo>
                  <a:close/>
                </a:path>
                <a:path w="476250" h="476250">
                  <a:moveTo>
                    <a:pt x="407797" y="401319"/>
                  </a:moveTo>
                  <a:lnTo>
                    <a:pt x="370839" y="401319"/>
                  </a:lnTo>
                  <a:lnTo>
                    <a:pt x="361193" y="406257"/>
                  </a:lnTo>
                  <a:lnTo>
                    <a:pt x="353964" y="413956"/>
                  </a:lnTo>
                  <a:lnTo>
                    <a:pt x="349426" y="423751"/>
                  </a:lnTo>
                  <a:lnTo>
                    <a:pt x="347852" y="434975"/>
                  </a:lnTo>
                  <a:lnTo>
                    <a:pt x="351107" y="451014"/>
                  </a:lnTo>
                  <a:lnTo>
                    <a:pt x="359981" y="464137"/>
                  </a:lnTo>
                  <a:lnTo>
                    <a:pt x="373141" y="472997"/>
                  </a:lnTo>
                  <a:lnTo>
                    <a:pt x="389254" y="476250"/>
                  </a:lnTo>
                  <a:lnTo>
                    <a:pt x="405441" y="472997"/>
                  </a:lnTo>
                  <a:lnTo>
                    <a:pt x="418639" y="464137"/>
                  </a:lnTo>
                  <a:lnTo>
                    <a:pt x="427527" y="451014"/>
                  </a:lnTo>
                  <a:lnTo>
                    <a:pt x="430784" y="434975"/>
                  </a:lnTo>
                  <a:lnTo>
                    <a:pt x="429192" y="423751"/>
                  </a:lnTo>
                  <a:lnTo>
                    <a:pt x="424624" y="413956"/>
                  </a:lnTo>
                  <a:lnTo>
                    <a:pt x="417389" y="406257"/>
                  </a:lnTo>
                  <a:lnTo>
                    <a:pt x="407797" y="401319"/>
                  </a:lnTo>
                  <a:close/>
                </a:path>
                <a:path w="476250" h="476250">
                  <a:moveTo>
                    <a:pt x="401447" y="322325"/>
                  </a:moveTo>
                  <a:lnTo>
                    <a:pt x="400812" y="322325"/>
                  </a:lnTo>
                  <a:lnTo>
                    <a:pt x="401065" y="322453"/>
                  </a:lnTo>
                  <a:lnTo>
                    <a:pt x="401193" y="322453"/>
                  </a:lnTo>
                  <a:lnTo>
                    <a:pt x="401447" y="322325"/>
                  </a:lnTo>
                  <a:close/>
                </a:path>
                <a:path w="476250" h="476250">
                  <a:moveTo>
                    <a:pt x="201040" y="164464"/>
                  </a:moveTo>
                  <a:lnTo>
                    <a:pt x="157734" y="164464"/>
                  </a:lnTo>
                  <a:lnTo>
                    <a:pt x="181737" y="280035"/>
                  </a:lnTo>
                  <a:lnTo>
                    <a:pt x="225044" y="280035"/>
                  </a:lnTo>
                  <a:lnTo>
                    <a:pt x="201040" y="164464"/>
                  </a:lnTo>
                  <a:close/>
                </a:path>
                <a:path w="476250" h="476250">
                  <a:moveTo>
                    <a:pt x="292226" y="164464"/>
                  </a:moveTo>
                  <a:lnTo>
                    <a:pt x="249809" y="164464"/>
                  </a:lnTo>
                  <a:lnTo>
                    <a:pt x="249809" y="280035"/>
                  </a:lnTo>
                  <a:lnTo>
                    <a:pt x="292226" y="280035"/>
                  </a:lnTo>
                  <a:lnTo>
                    <a:pt x="292226" y="164464"/>
                  </a:lnTo>
                  <a:close/>
                </a:path>
                <a:path w="476250" h="476250">
                  <a:moveTo>
                    <a:pt x="380364" y="164464"/>
                  </a:moveTo>
                  <a:lnTo>
                    <a:pt x="337565" y="164464"/>
                  </a:lnTo>
                  <a:lnTo>
                    <a:pt x="321056" y="280035"/>
                  </a:lnTo>
                  <a:lnTo>
                    <a:pt x="363982" y="280035"/>
                  </a:lnTo>
                  <a:lnTo>
                    <a:pt x="380364" y="164464"/>
                  </a:lnTo>
                  <a:close/>
                </a:path>
                <a:path w="476250" h="476250">
                  <a:moveTo>
                    <a:pt x="470677" y="164464"/>
                  </a:moveTo>
                  <a:lnTo>
                    <a:pt x="426338" y="164464"/>
                  </a:lnTo>
                  <a:lnTo>
                    <a:pt x="391160" y="280035"/>
                  </a:lnTo>
                  <a:lnTo>
                    <a:pt x="435535" y="280035"/>
                  </a:lnTo>
                  <a:lnTo>
                    <a:pt x="470677" y="164464"/>
                  </a:lnTo>
                  <a:close/>
                </a:path>
                <a:path w="476250" h="476250">
                  <a:moveTo>
                    <a:pt x="455929" y="122427"/>
                  </a:moveTo>
                  <a:lnTo>
                    <a:pt x="453771" y="124206"/>
                  </a:lnTo>
                  <a:lnTo>
                    <a:pt x="462346" y="124206"/>
                  </a:lnTo>
                  <a:lnTo>
                    <a:pt x="461390" y="123698"/>
                  </a:lnTo>
                  <a:lnTo>
                    <a:pt x="460628" y="123444"/>
                  </a:lnTo>
                  <a:lnTo>
                    <a:pt x="458343" y="122809"/>
                  </a:lnTo>
                  <a:lnTo>
                    <a:pt x="455929" y="122427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78302" y="3557016"/>
              <a:ext cx="332613" cy="1409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1875" y="3405251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74803" y="0"/>
                  </a:moveTo>
                  <a:lnTo>
                    <a:pt x="107823" y="122300"/>
                  </a:lnTo>
                  <a:lnTo>
                    <a:pt x="453771" y="122300"/>
                  </a:lnTo>
                  <a:lnTo>
                    <a:pt x="453771" y="124206"/>
                  </a:lnTo>
                  <a:lnTo>
                    <a:pt x="455929" y="122427"/>
                  </a:lnTo>
                  <a:lnTo>
                    <a:pt x="458343" y="122809"/>
                  </a:lnTo>
                  <a:lnTo>
                    <a:pt x="460628" y="123444"/>
                  </a:lnTo>
                  <a:lnTo>
                    <a:pt x="461390" y="123698"/>
                  </a:lnTo>
                  <a:lnTo>
                    <a:pt x="468697" y="127583"/>
                  </a:lnTo>
                  <a:lnTo>
                    <a:pt x="473741" y="133730"/>
                  </a:lnTo>
                  <a:lnTo>
                    <a:pt x="476071" y="141307"/>
                  </a:lnTo>
                  <a:lnTo>
                    <a:pt x="475234" y="149478"/>
                  </a:lnTo>
                  <a:lnTo>
                    <a:pt x="426847" y="308610"/>
                  </a:lnTo>
                  <a:lnTo>
                    <a:pt x="424561" y="315849"/>
                  </a:lnTo>
                  <a:lnTo>
                    <a:pt x="418591" y="321056"/>
                  </a:lnTo>
                  <a:lnTo>
                    <a:pt x="411225" y="321310"/>
                  </a:lnTo>
                  <a:lnTo>
                    <a:pt x="411225" y="322325"/>
                  </a:lnTo>
                  <a:lnTo>
                    <a:pt x="401447" y="322325"/>
                  </a:lnTo>
                  <a:lnTo>
                    <a:pt x="401193" y="322453"/>
                  </a:lnTo>
                  <a:lnTo>
                    <a:pt x="401065" y="322453"/>
                  </a:lnTo>
                  <a:lnTo>
                    <a:pt x="400812" y="322325"/>
                  </a:lnTo>
                  <a:lnTo>
                    <a:pt x="161671" y="322325"/>
                  </a:lnTo>
                  <a:lnTo>
                    <a:pt x="171450" y="359029"/>
                  </a:lnTo>
                  <a:lnTo>
                    <a:pt x="411099" y="359029"/>
                  </a:lnTo>
                  <a:lnTo>
                    <a:pt x="411099" y="401319"/>
                  </a:lnTo>
                  <a:lnTo>
                    <a:pt x="407797" y="401319"/>
                  </a:lnTo>
                  <a:lnTo>
                    <a:pt x="417389" y="406257"/>
                  </a:lnTo>
                  <a:lnTo>
                    <a:pt x="424624" y="413956"/>
                  </a:lnTo>
                  <a:lnTo>
                    <a:pt x="429192" y="423751"/>
                  </a:lnTo>
                  <a:lnTo>
                    <a:pt x="430784" y="434975"/>
                  </a:lnTo>
                  <a:lnTo>
                    <a:pt x="427527" y="451014"/>
                  </a:lnTo>
                  <a:lnTo>
                    <a:pt x="418639" y="464137"/>
                  </a:lnTo>
                  <a:lnTo>
                    <a:pt x="405441" y="472997"/>
                  </a:lnTo>
                  <a:lnTo>
                    <a:pt x="389254" y="476250"/>
                  </a:lnTo>
                  <a:lnTo>
                    <a:pt x="373141" y="472997"/>
                  </a:lnTo>
                  <a:lnTo>
                    <a:pt x="359981" y="464137"/>
                  </a:lnTo>
                  <a:lnTo>
                    <a:pt x="351107" y="451014"/>
                  </a:lnTo>
                  <a:lnTo>
                    <a:pt x="347852" y="434975"/>
                  </a:lnTo>
                  <a:lnTo>
                    <a:pt x="349426" y="423751"/>
                  </a:lnTo>
                  <a:lnTo>
                    <a:pt x="353964" y="413956"/>
                  </a:lnTo>
                  <a:lnTo>
                    <a:pt x="361193" y="406257"/>
                  </a:lnTo>
                  <a:lnTo>
                    <a:pt x="370839" y="401319"/>
                  </a:lnTo>
                  <a:lnTo>
                    <a:pt x="182879" y="401319"/>
                  </a:lnTo>
                  <a:lnTo>
                    <a:pt x="183514" y="403860"/>
                  </a:lnTo>
                  <a:lnTo>
                    <a:pt x="190581" y="409561"/>
                  </a:lnTo>
                  <a:lnTo>
                    <a:pt x="195849" y="416893"/>
                  </a:lnTo>
                  <a:lnTo>
                    <a:pt x="199141" y="425487"/>
                  </a:lnTo>
                  <a:lnTo>
                    <a:pt x="200278" y="434975"/>
                  </a:lnTo>
                  <a:lnTo>
                    <a:pt x="197004" y="451014"/>
                  </a:lnTo>
                  <a:lnTo>
                    <a:pt x="188087" y="464137"/>
                  </a:lnTo>
                  <a:lnTo>
                    <a:pt x="174882" y="472997"/>
                  </a:lnTo>
                  <a:lnTo>
                    <a:pt x="158750" y="476250"/>
                  </a:lnTo>
                  <a:lnTo>
                    <a:pt x="142636" y="472997"/>
                  </a:lnTo>
                  <a:lnTo>
                    <a:pt x="129476" y="464137"/>
                  </a:lnTo>
                  <a:lnTo>
                    <a:pt x="120602" y="451014"/>
                  </a:lnTo>
                  <a:lnTo>
                    <a:pt x="117348" y="434975"/>
                  </a:lnTo>
                  <a:lnTo>
                    <a:pt x="118830" y="424080"/>
                  </a:lnTo>
                  <a:lnTo>
                    <a:pt x="123110" y="414496"/>
                  </a:lnTo>
                  <a:lnTo>
                    <a:pt x="129938" y="406864"/>
                  </a:lnTo>
                  <a:lnTo>
                    <a:pt x="139065" y="401828"/>
                  </a:lnTo>
                  <a:lnTo>
                    <a:pt x="42925" y="44450"/>
                  </a:lnTo>
                  <a:lnTo>
                    <a:pt x="0" y="44450"/>
                  </a:lnTo>
                  <a:lnTo>
                    <a:pt x="0" y="2159"/>
                  </a:lnTo>
                  <a:lnTo>
                    <a:pt x="66421" y="2159"/>
                  </a:lnTo>
                  <a:lnTo>
                    <a:pt x="74803" y="0"/>
                  </a:lnTo>
                  <a:close/>
                </a:path>
              </a:pathLst>
            </a:custGeom>
            <a:ln w="254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29125" y="3752850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22478" y="37845"/>
                  </a:moveTo>
                  <a:lnTo>
                    <a:pt x="0" y="37845"/>
                  </a:lnTo>
                  <a:lnTo>
                    <a:pt x="0" y="400050"/>
                  </a:lnTo>
                  <a:lnTo>
                    <a:pt x="400050" y="400050"/>
                  </a:lnTo>
                  <a:lnTo>
                    <a:pt x="400050" y="351917"/>
                  </a:lnTo>
                  <a:lnTo>
                    <a:pt x="83947" y="351917"/>
                  </a:lnTo>
                  <a:lnTo>
                    <a:pt x="80010" y="347980"/>
                  </a:lnTo>
                  <a:lnTo>
                    <a:pt x="80010" y="338074"/>
                  </a:lnTo>
                  <a:lnTo>
                    <a:pt x="83947" y="334137"/>
                  </a:lnTo>
                  <a:lnTo>
                    <a:pt x="400050" y="334137"/>
                  </a:lnTo>
                  <a:lnTo>
                    <a:pt x="400050" y="310895"/>
                  </a:lnTo>
                  <a:lnTo>
                    <a:pt x="83947" y="310895"/>
                  </a:lnTo>
                  <a:lnTo>
                    <a:pt x="80010" y="306958"/>
                  </a:lnTo>
                  <a:lnTo>
                    <a:pt x="80010" y="297052"/>
                  </a:lnTo>
                  <a:lnTo>
                    <a:pt x="83947" y="293116"/>
                  </a:lnTo>
                  <a:lnTo>
                    <a:pt x="400050" y="293116"/>
                  </a:lnTo>
                  <a:lnTo>
                    <a:pt x="400050" y="269875"/>
                  </a:lnTo>
                  <a:lnTo>
                    <a:pt x="83947" y="269875"/>
                  </a:lnTo>
                  <a:lnTo>
                    <a:pt x="80010" y="265938"/>
                  </a:lnTo>
                  <a:lnTo>
                    <a:pt x="80010" y="256031"/>
                  </a:lnTo>
                  <a:lnTo>
                    <a:pt x="83947" y="252094"/>
                  </a:lnTo>
                  <a:lnTo>
                    <a:pt x="400050" y="252094"/>
                  </a:lnTo>
                  <a:lnTo>
                    <a:pt x="400050" y="228854"/>
                  </a:lnTo>
                  <a:lnTo>
                    <a:pt x="83947" y="228854"/>
                  </a:lnTo>
                  <a:lnTo>
                    <a:pt x="80010" y="224917"/>
                  </a:lnTo>
                  <a:lnTo>
                    <a:pt x="80010" y="215011"/>
                  </a:lnTo>
                  <a:lnTo>
                    <a:pt x="83947" y="211074"/>
                  </a:lnTo>
                  <a:lnTo>
                    <a:pt x="400050" y="211074"/>
                  </a:lnTo>
                  <a:lnTo>
                    <a:pt x="400050" y="187832"/>
                  </a:lnTo>
                  <a:lnTo>
                    <a:pt x="83947" y="187832"/>
                  </a:lnTo>
                  <a:lnTo>
                    <a:pt x="80010" y="183895"/>
                  </a:lnTo>
                  <a:lnTo>
                    <a:pt x="80010" y="173989"/>
                  </a:lnTo>
                  <a:lnTo>
                    <a:pt x="83947" y="170052"/>
                  </a:lnTo>
                  <a:lnTo>
                    <a:pt x="400050" y="170052"/>
                  </a:lnTo>
                  <a:lnTo>
                    <a:pt x="400050" y="146812"/>
                  </a:lnTo>
                  <a:lnTo>
                    <a:pt x="83947" y="146812"/>
                  </a:lnTo>
                  <a:lnTo>
                    <a:pt x="80010" y="142875"/>
                  </a:lnTo>
                  <a:lnTo>
                    <a:pt x="80010" y="132969"/>
                  </a:lnTo>
                  <a:lnTo>
                    <a:pt x="83947" y="129031"/>
                  </a:lnTo>
                  <a:lnTo>
                    <a:pt x="400050" y="129031"/>
                  </a:lnTo>
                  <a:lnTo>
                    <a:pt x="400050" y="87122"/>
                  </a:lnTo>
                  <a:lnTo>
                    <a:pt x="51308" y="87122"/>
                  </a:lnTo>
                  <a:lnTo>
                    <a:pt x="40106" y="84847"/>
                  </a:lnTo>
                  <a:lnTo>
                    <a:pt x="30940" y="78644"/>
                  </a:lnTo>
                  <a:lnTo>
                    <a:pt x="24751" y="69441"/>
                  </a:lnTo>
                  <a:lnTo>
                    <a:pt x="22478" y="58166"/>
                  </a:lnTo>
                  <a:lnTo>
                    <a:pt x="22478" y="37845"/>
                  </a:lnTo>
                  <a:close/>
                </a:path>
                <a:path w="400050" h="400050">
                  <a:moveTo>
                    <a:pt x="400050" y="334137"/>
                  </a:moveTo>
                  <a:lnTo>
                    <a:pt x="316102" y="334137"/>
                  </a:lnTo>
                  <a:lnTo>
                    <a:pt x="320039" y="338074"/>
                  </a:lnTo>
                  <a:lnTo>
                    <a:pt x="320039" y="347980"/>
                  </a:lnTo>
                  <a:lnTo>
                    <a:pt x="316102" y="351917"/>
                  </a:lnTo>
                  <a:lnTo>
                    <a:pt x="400050" y="351917"/>
                  </a:lnTo>
                  <a:lnTo>
                    <a:pt x="400050" y="334137"/>
                  </a:lnTo>
                  <a:close/>
                </a:path>
                <a:path w="400050" h="400050">
                  <a:moveTo>
                    <a:pt x="400050" y="293116"/>
                  </a:moveTo>
                  <a:lnTo>
                    <a:pt x="316102" y="293116"/>
                  </a:lnTo>
                  <a:lnTo>
                    <a:pt x="320039" y="297052"/>
                  </a:lnTo>
                  <a:lnTo>
                    <a:pt x="320039" y="306958"/>
                  </a:lnTo>
                  <a:lnTo>
                    <a:pt x="316102" y="310895"/>
                  </a:lnTo>
                  <a:lnTo>
                    <a:pt x="400050" y="310895"/>
                  </a:lnTo>
                  <a:lnTo>
                    <a:pt x="400050" y="293116"/>
                  </a:lnTo>
                  <a:close/>
                </a:path>
                <a:path w="400050" h="400050">
                  <a:moveTo>
                    <a:pt x="400050" y="252094"/>
                  </a:moveTo>
                  <a:lnTo>
                    <a:pt x="316102" y="252094"/>
                  </a:lnTo>
                  <a:lnTo>
                    <a:pt x="320039" y="256031"/>
                  </a:lnTo>
                  <a:lnTo>
                    <a:pt x="320039" y="265938"/>
                  </a:lnTo>
                  <a:lnTo>
                    <a:pt x="316102" y="269875"/>
                  </a:lnTo>
                  <a:lnTo>
                    <a:pt x="400050" y="269875"/>
                  </a:lnTo>
                  <a:lnTo>
                    <a:pt x="400050" y="252094"/>
                  </a:lnTo>
                  <a:close/>
                </a:path>
                <a:path w="400050" h="400050">
                  <a:moveTo>
                    <a:pt x="400050" y="211074"/>
                  </a:moveTo>
                  <a:lnTo>
                    <a:pt x="316102" y="211074"/>
                  </a:lnTo>
                  <a:lnTo>
                    <a:pt x="320039" y="215011"/>
                  </a:lnTo>
                  <a:lnTo>
                    <a:pt x="320039" y="224917"/>
                  </a:lnTo>
                  <a:lnTo>
                    <a:pt x="316102" y="228854"/>
                  </a:lnTo>
                  <a:lnTo>
                    <a:pt x="400050" y="228854"/>
                  </a:lnTo>
                  <a:lnTo>
                    <a:pt x="400050" y="211074"/>
                  </a:lnTo>
                  <a:close/>
                </a:path>
                <a:path w="400050" h="400050">
                  <a:moveTo>
                    <a:pt x="400050" y="170052"/>
                  </a:moveTo>
                  <a:lnTo>
                    <a:pt x="316102" y="170052"/>
                  </a:lnTo>
                  <a:lnTo>
                    <a:pt x="320039" y="173989"/>
                  </a:lnTo>
                  <a:lnTo>
                    <a:pt x="320039" y="183895"/>
                  </a:lnTo>
                  <a:lnTo>
                    <a:pt x="316102" y="187832"/>
                  </a:lnTo>
                  <a:lnTo>
                    <a:pt x="400050" y="187832"/>
                  </a:lnTo>
                  <a:lnTo>
                    <a:pt x="400050" y="170052"/>
                  </a:lnTo>
                  <a:close/>
                </a:path>
                <a:path w="400050" h="400050">
                  <a:moveTo>
                    <a:pt x="400050" y="129031"/>
                  </a:moveTo>
                  <a:lnTo>
                    <a:pt x="316102" y="129031"/>
                  </a:lnTo>
                  <a:lnTo>
                    <a:pt x="320039" y="132969"/>
                  </a:lnTo>
                  <a:lnTo>
                    <a:pt x="320039" y="142875"/>
                  </a:lnTo>
                  <a:lnTo>
                    <a:pt x="316102" y="146812"/>
                  </a:lnTo>
                  <a:lnTo>
                    <a:pt x="400050" y="146812"/>
                  </a:lnTo>
                  <a:lnTo>
                    <a:pt x="400050" y="129031"/>
                  </a:lnTo>
                  <a:close/>
                </a:path>
                <a:path w="400050" h="400050">
                  <a:moveTo>
                    <a:pt x="99060" y="37845"/>
                  </a:moveTo>
                  <a:lnTo>
                    <a:pt x="80263" y="37845"/>
                  </a:lnTo>
                  <a:lnTo>
                    <a:pt x="80263" y="58166"/>
                  </a:lnTo>
                  <a:lnTo>
                    <a:pt x="77989" y="69441"/>
                  </a:lnTo>
                  <a:lnTo>
                    <a:pt x="71786" y="78644"/>
                  </a:lnTo>
                  <a:lnTo>
                    <a:pt x="62583" y="84847"/>
                  </a:lnTo>
                  <a:lnTo>
                    <a:pt x="51308" y="87122"/>
                  </a:lnTo>
                  <a:lnTo>
                    <a:pt x="128015" y="87122"/>
                  </a:lnTo>
                  <a:lnTo>
                    <a:pt x="116740" y="84847"/>
                  </a:lnTo>
                  <a:lnTo>
                    <a:pt x="107537" y="78644"/>
                  </a:lnTo>
                  <a:lnTo>
                    <a:pt x="101334" y="69441"/>
                  </a:lnTo>
                  <a:lnTo>
                    <a:pt x="99060" y="58166"/>
                  </a:lnTo>
                  <a:lnTo>
                    <a:pt x="99060" y="37845"/>
                  </a:lnTo>
                  <a:close/>
                </a:path>
                <a:path w="400050" h="400050">
                  <a:moveTo>
                    <a:pt x="175640" y="37845"/>
                  </a:moveTo>
                  <a:lnTo>
                    <a:pt x="156845" y="37845"/>
                  </a:lnTo>
                  <a:lnTo>
                    <a:pt x="156845" y="58166"/>
                  </a:lnTo>
                  <a:lnTo>
                    <a:pt x="154572" y="69441"/>
                  </a:lnTo>
                  <a:lnTo>
                    <a:pt x="148383" y="78644"/>
                  </a:lnTo>
                  <a:lnTo>
                    <a:pt x="139217" y="84847"/>
                  </a:lnTo>
                  <a:lnTo>
                    <a:pt x="128015" y="87122"/>
                  </a:lnTo>
                  <a:lnTo>
                    <a:pt x="204597" y="87122"/>
                  </a:lnTo>
                  <a:lnTo>
                    <a:pt x="193321" y="84847"/>
                  </a:lnTo>
                  <a:lnTo>
                    <a:pt x="184118" y="78644"/>
                  </a:lnTo>
                  <a:lnTo>
                    <a:pt x="177915" y="69441"/>
                  </a:lnTo>
                  <a:lnTo>
                    <a:pt x="175640" y="58166"/>
                  </a:lnTo>
                  <a:lnTo>
                    <a:pt x="175640" y="37845"/>
                  </a:lnTo>
                  <a:close/>
                </a:path>
                <a:path w="400050" h="400050">
                  <a:moveTo>
                    <a:pt x="252222" y="37845"/>
                  </a:moveTo>
                  <a:lnTo>
                    <a:pt x="233425" y="37845"/>
                  </a:lnTo>
                  <a:lnTo>
                    <a:pt x="233425" y="58166"/>
                  </a:lnTo>
                  <a:lnTo>
                    <a:pt x="231153" y="69441"/>
                  </a:lnTo>
                  <a:lnTo>
                    <a:pt x="224964" y="78644"/>
                  </a:lnTo>
                  <a:lnTo>
                    <a:pt x="215798" y="84847"/>
                  </a:lnTo>
                  <a:lnTo>
                    <a:pt x="204597" y="87122"/>
                  </a:lnTo>
                  <a:lnTo>
                    <a:pt x="281177" y="87122"/>
                  </a:lnTo>
                  <a:lnTo>
                    <a:pt x="269902" y="84847"/>
                  </a:lnTo>
                  <a:lnTo>
                    <a:pt x="260699" y="78644"/>
                  </a:lnTo>
                  <a:lnTo>
                    <a:pt x="254496" y="69441"/>
                  </a:lnTo>
                  <a:lnTo>
                    <a:pt x="252222" y="58166"/>
                  </a:lnTo>
                  <a:lnTo>
                    <a:pt x="252222" y="37845"/>
                  </a:lnTo>
                  <a:close/>
                </a:path>
                <a:path w="400050" h="400050">
                  <a:moveTo>
                    <a:pt x="328929" y="37845"/>
                  </a:moveTo>
                  <a:lnTo>
                    <a:pt x="310007" y="37845"/>
                  </a:lnTo>
                  <a:lnTo>
                    <a:pt x="310007" y="58166"/>
                  </a:lnTo>
                  <a:lnTo>
                    <a:pt x="307752" y="69441"/>
                  </a:lnTo>
                  <a:lnTo>
                    <a:pt x="301593" y="78644"/>
                  </a:lnTo>
                  <a:lnTo>
                    <a:pt x="292433" y="84847"/>
                  </a:lnTo>
                  <a:lnTo>
                    <a:pt x="281177" y="87122"/>
                  </a:lnTo>
                  <a:lnTo>
                    <a:pt x="357759" y="87122"/>
                  </a:lnTo>
                  <a:lnTo>
                    <a:pt x="346503" y="84847"/>
                  </a:lnTo>
                  <a:lnTo>
                    <a:pt x="337343" y="78644"/>
                  </a:lnTo>
                  <a:lnTo>
                    <a:pt x="331184" y="69441"/>
                  </a:lnTo>
                  <a:lnTo>
                    <a:pt x="328929" y="58166"/>
                  </a:lnTo>
                  <a:lnTo>
                    <a:pt x="328929" y="37845"/>
                  </a:lnTo>
                  <a:close/>
                </a:path>
                <a:path w="400050" h="400050">
                  <a:moveTo>
                    <a:pt x="400050" y="37845"/>
                  </a:moveTo>
                  <a:lnTo>
                    <a:pt x="386714" y="37845"/>
                  </a:lnTo>
                  <a:lnTo>
                    <a:pt x="386714" y="58166"/>
                  </a:lnTo>
                  <a:lnTo>
                    <a:pt x="384440" y="69441"/>
                  </a:lnTo>
                  <a:lnTo>
                    <a:pt x="378237" y="78644"/>
                  </a:lnTo>
                  <a:lnTo>
                    <a:pt x="369034" y="84847"/>
                  </a:lnTo>
                  <a:lnTo>
                    <a:pt x="357759" y="87122"/>
                  </a:lnTo>
                  <a:lnTo>
                    <a:pt x="400050" y="87122"/>
                  </a:lnTo>
                  <a:lnTo>
                    <a:pt x="400050" y="37845"/>
                  </a:lnTo>
                  <a:close/>
                </a:path>
                <a:path w="400050" h="400050">
                  <a:moveTo>
                    <a:pt x="59944" y="0"/>
                  </a:moveTo>
                  <a:lnTo>
                    <a:pt x="42799" y="0"/>
                  </a:lnTo>
                  <a:lnTo>
                    <a:pt x="35813" y="6985"/>
                  </a:lnTo>
                  <a:lnTo>
                    <a:pt x="35813" y="68833"/>
                  </a:lnTo>
                  <a:lnTo>
                    <a:pt x="42799" y="75818"/>
                  </a:lnTo>
                  <a:lnTo>
                    <a:pt x="59944" y="75818"/>
                  </a:lnTo>
                  <a:lnTo>
                    <a:pt x="66928" y="68833"/>
                  </a:lnTo>
                  <a:lnTo>
                    <a:pt x="66928" y="6985"/>
                  </a:lnTo>
                  <a:lnTo>
                    <a:pt x="59944" y="0"/>
                  </a:lnTo>
                  <a:close/>
                </a:path>
                <a:path w="400050" h="400050">
                  <a:moveTo>
                    <a:pt x="136525" y="0"/>
                  </a:moveTo>
                  <a:lnTo>
                    <a:pt x="119379" y="0"/>
                  </a:lnTo>
                  <a:lnTo>
                    <a:pt x="112395" y="6985"/>
                  </a:lnTo>
                  <a:lnTo>
                    <a:pt x="112395" y="68833"/>
                  </a:lnTo>
                  <a:lnTo>
                    <a:pt x="119379" y="75818"/>
                  </a:lnTo>
                  <a:lnTo>
                    <a:pt x="136525" y="75818"/>
                  </a:lnTo>
                  <a:lnTo>
                    <a:pt x="143510" y="68833"/>
                  </a:lnTo>
                  <a:lnTo>
                    <a:pt x="143510" y="6985"/>
                  </a:lnTo>
                  <a:lnTo>
                    <a:pt x="136525" y="0"/>
                  </a:lnTo>
                  <a:close/>
                </a:path>
                <a:path w="400050" h="400050">
                  <a:moveTo>
                    <a:pt x="213105" y="0"/>
                  </a:moveTo>
                  <a:lnTo>
                    <a:pt x="195961" y="0"/>
                  </a:lnTo>
                  <a:lnTo>
                    <a:pt x="188975" y="6985"/>
                  </a:lnTo>
                  <a:lnTo>
                    <a:pt x="188975" y="68833"/>
                  </a:lnTo>
                  <a:lnTo>
                    <a:pt x="195961" y="75818"/>
                  </a:lnTo>
                  <a:lnTo>
                    <a:pt x="213105" y="75818"/>
                  </a:lnTo>
                  <a:lnTo>
                    <a:pt x="220090" y="68833"/>
                  </a:lnTo>
                  <a:lnTo>
                    <a:pt x="220090" y="6985"/>
                  </a:lnTo>
                  <a:lnTo>
                    <a:pt x="213105" y="0"/>
                  </a:lnTo>
                  <a:close/>
                </a:path>
                <a:path w="400050" h="400050">
                  <a:moveTo>
                    <a:pt x="289813" y="0"/>
                  </a:moveTo>
                  <a:lnTo>
                    <a:pt x="272541" y="0"/>
                  </a:lnTo>
                  <a:lnTo>
                    <a:pt x="265557" y="6985"/>
                  </a:lnTo>
                  <a:lnTo>
                    <a:pt x="265557" y="68833"/>
                  </a:lnTo>
                  <a:lnTo>
                    <a:pt x="272541" y="75818"/>
                  </a:lnTo>
                  <a:lnTo>
                    <a:pt x="289813" y="75818"/>
                  </a:lnTo>
                  <a:lnTo>
                    <a:pt x="296672" y="68833"/>
                  </a:lnTo>
                  <a:lnTo>
                    <a:pt x="296672" y="6985"/>
                  </a:lnTo>
                  <a:lnTo>
                    <a:pt x="289813" y="0"/>
                  </a:lnTo>
                  <a:close/>
                </a:path>
                <a:path w="400050" h="400050">
                  <a:moveTo>
                    <a:pt x="366395" y="0"/>
                  </a:moveTo>
                  <a:lnTo>
                    <a:pt x="349123" y="0"/>
                  </a:lnTo>
                  <a:lnTo>
                    <a:pt x="342264" y="6985"/>
                  </a:lnTo>
                  <a:lnTo>
                    <a:pt x="342264" y="68833"/>
                  </a:lnTo>
                  <a:lnTo>
                    <a:pt x="349123" y="75818"/>
                  </a:lnTo>
                  <a:lnTo>
                    <a:pt x="366395" y="75818"/>
                  </a:lnTo>
                  <a:lnTo>
                    <a:pt x="373379" y="68833"/>
                  </a:lnTo>
                  <a:lnTo>
                    <a:pt x="373379" y="6985"/>
                  </a:lnTo>
                  <a:lnTo>
                    <a:pt x="36639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07218" y="2813303"/>
              <a:ext cx="790575" cy="1491615"/>
            </a:xfrm>
            <a:custGeom>
              <a:avLst/>
              <a:gdLst/>
              <a:ahLst/>
              <a:cxnLst/>
              <a:rect l="l" t="t" r="r" b="b"/>
              <a:pathLst>
                <a:path w="790575" h="1491614">
                  <a:moveTo>
                    <a:pt x="790321" y="460629"/>
                  </a:moveTo>
                  <a:lnTo>
                    <a:pt x="788543" y="455295"/>
                  </a:lnTo>
                  <a:lnTo>
                    <a:pt x="788543" y="358013"/>
                  </a:lnTo>
                  <a:lnTo>
                    <a:pt x="782828" y="352806"/>
                  </a:lnTo>
                  <a:lnTo>
                    <a:pt x="782828" y="84836"/>
                  </a:lnTo>
                  <a:lnTo>
                    <a:pt x="775563" y="51866"/>
                  </a:lnTo>
                  <a:lnTo>
                    <a:pt x="755777" y="24892"/>
                  </a:lnTo>
                  <a:lnTo>
                    <a:pt x="726452" y="6692"/>
                  </a:lnTo>
                  <a:lnTo>
                    <a:pt x="690626" y="0"/>
                  </a:lnTo>
                  <a:lnTo>
                    <a:pt x="105156" y="0"/>
                  </a:lnTo>
                  <a:lnTo>
                    <a:pt x="69316" y="6692"/>
                  </a:lnTo>
                  <a:lnTo>
                    <a:pt x="40005" y="24892"/>
                  </a:lnTo>
                  <a:lnTo>
                    <a:pt x="20205" y="51866"/>
                  </a:lnTo>
                  <a:lnTo>
                    <a:pt x="12954" y="84836"/>
                  </a:lnTo>
                  <a:lnTo>
                    <a:pt x="12954" y="238379"/>
                  </a:lnTo>
                  <a:lnTo>
                    <a:pt x="9271" y="238379"/>
                  </a:lnTo>
                  <a:lnTo>
                    <a:pt x="3683" y="243713"/>
                  </a:lnTo>
                  <a:lnTo>
                    <a:pt x="3683" y="346329"/>
                  </a:lnTo>
                  <a:lnTo>
                    <a:pt x="9271" y="351663"/>
                  </a:lnTo>
                  <a:lnTo>
                    <a:pt x="12954" y="351663"/>
                  </a:lnTo>
                  <a:lnTo>
                    <a:pt x="12954" y="361188"/>
                  </a:lnTo>
                  <a:lnTo>
                    <a:pt x="4318" y="361188"/>
                  </a:lnTo>
                  <a:lnTo>
                    <a:pt x="0" y="366141"/>
                  </a:lnTo>
                  <a:lnTo>
                    <a:pt x="0" y="460883"/>
                  </a:lnTo>
                  <a:lnTo>
                    <a:pt x="4318" y="465709"/>
                  </a:lnTo>
                  <a:lnTo>
                    <a:pt x="12954" y="465709"/>
                  </a:lnTo>
                  <a:lnTo>
                    <a:pt x="12954" y="1406398"/>
                  </a:lnTo>
                  <a:lnTo>
                    <a:pt x="20205" y="1439354"/>
                  </a:lnTo>
                  <a:lnTo>
                    <a:pt x="40005" y="1466278"/>
                  </a:lnTo>
                  <a:lnTo>
                    <a:pt x="69316" y="1484452"/>
                  </a:lnTo>
                  <a:lnTo>
                    <a:pt x="105156" y="1491107"/>
                  </a:lnTo>
                  <a:lnTo>
                    <a:pt x="690626" y="1491107"/>
                  </a:lnTo>
                  <a:lnTo>
                    <a:pt x="726452" y="1484452"/>
                  </a:lnTo>
                  <a:lnTo>
                    <a:pt x="755777" y="1466278"/>
                  </a:lnTo>
                  <a:lnTo>
                    <a:pt x="775563" y="1439354"/>
                  </a:lnTo>
                  <a:lnTo>
                    <a:pt x="782828" y="1406398"/>
                  </a:lnTo>
                  <a:lnTo>
                    <a:pt x="782828" y="465963"/>
                  </a:lnTo>
                  <a:lnTo>
                    <a:pt x="784733" y="465963"/>
                  </a:lnTo>
                  <a:lnTo>
                    <a:pt x="790321" y="46062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20426" y="2822829"/>
              <a:ext cx="767715" cy="1472565"/>
            </a:xfrm>
            <a:custGeom>
              <a:avLst/>
              <a:gdLst/>
              <a:ahLst/>
              <a:cxnLst/>
              <a:rect l="l" t="t" r="r" b="b"/>
              <a:pathLst>
                <a:path w="767715" h="1472564">
                  <a:moveTo>
                    <a:pt x="676148" y="0"/>
                  </a:moveTo>
                  <a:lnTo>
                    <a:pt x="91440" y="0"/>
                  </a:lnTo>
                  <a:lnTo>
                    <a:pt x="55399" y="6403"/>
                  </a:lnTo>
                  <a:lnTo>
                    <a:pt x="26384" y="23987"/>
                  </a:lnTo>
                  <a:lnTo>
                    <a:pt x="7036" y="50309"/>
                  </a:lnTo>
                  <a:lnTo>
                    <a:pt x="0" y="82931"/>
                  </a:lnTo>
                  <a:lnTo>
                    <a:pt x="0" y="1389126"/>
                  </a:lnTo>
                  <a:lnTo>
                    <a:pt x="7036" y="1421747"/>
                  </a:lnTo>
                  <a:lnTo>
                    <a:pt x="26384" y="1448069"/>
                  </a:lnTo>
                  <a:lnTo>
                    <a:pt x="55399" y="1465653"/>
                  </a:lnTo>
                  <a:lnTo>
                    <a:pt x="91440" y="1472057"/>
                  </a:lnTo>
                  <a:lnTo>
                    <a:pt x="676148" y="1472057"/>
                  </a:lnTo>
                  <a:lnTo>
                    <a:pt x="712188" y="1465653"/>
                  </a:lnTo>
                  <a:lnTo>
                    <a:pt x="741203" y="1448069"/>
                  </a:lnTo>
                  <a:lnTo>
                    <a:pt x="760551" y="1421747"/>
                  </a:lnTo>
                  <a:lnTo>
                    <a:pt x="767588" y="1389126"/>
                  </a:lnTo>
                  <a:lnTo>
                    <a:pt x="767588" y="82931"/>
                  </a:lnTo>
                  <a:lnTo>
                    <a:pt x="760265" y="51006"/>
                  </a:lnTo>
                  <a:lnTo>
                    <a:pt x="740441" y="24606"/>
                  </a:lnTo>
                  <a:lnTo>
                    <a:pt x="711330" y="6635"/>
                  </a:lnTo>
                  <a:lnTo>
                    <a:pt x="676148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77576" y="3041904"/>
              <a:ext cx="649605" cy="1056005"/>
            </a:xfrm>
            <a:custGeom>
              <a:avLst/>
              <a:gdLst/>
              <a:ahLst/>
              <a:cxnLst/>
              <a:rect l="l" t="t" r="r" b="b"/>
              <a:pathLst>
                <a:path w="649604" h="1056004">
                  <a:moveTo>
                    <a:pt x="649604" y="0"/>
                  </a:moveTo>
                  <a:lnTo>
                    <a:pt x="0" y="0"/>
                  </a:lnTo>
                  <a:lnTo>
                    <a:pt x="0" y="1055497"/>
                  </a:lnTo>
                  <a:lnTo>
                    <a:pt x="649604" y="1055497"/>
                  </a:lnTo>
                  <a:lnTo>
                    <a:pt x="6496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48975" y="4152900"/>
              <a:ext cx="95250" cy="952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87050" y="3048000"/>
              <a:ext cx="542925" cy="1038225"/>
            </a:xfrm>
            <a:custGeom>
              <a:avLst/>
              <a:gdLst/>
              <a:ahLst/>
              <a:cxnLst/>
              <a:rect l="l" t="t" r="r" b="b"/>
              <a:pathLst>
                <a:path w="542925" h="1038225">
                  <a:moveTo>
                    <a:pt x="297942" y="0"/>
                  </a:moveTo>
                  <a:lnTo>
                    <a:pt x="0" y="1038225"/>
                  </a:lnTo>
                  <a:lnTo>
                    <a:pt x="542925" y="1038225"/>
                  </a:lnTo>
                  <a:lnTo>
                    <a:pt x="541274" y="1524"/>
                  </a:lnTo>
                  <a:lnTo>
                    <a:pt x="297942" y="0"/>
                  </a:lnTo>
                  <a:close/>
                </a:path>
              </a:pathLst>
            </a:custGeom>
            <a:solidFill>
              <a:srgbClr val="999999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29925" y="2952750"/>
              <a:ext cx="152400" cy="28575"/>
            </a:xfrm>
            <a:custGeom>
              <a:avLst/>
              <a:gdLst/>
              <a:ahLst/>
              <a:cxnLst/>
              <a:rect l="l" t="t" r="r" b="b"/>
              <a:pathLst>
                <a:path w="152400" h="28575">
                  <a:moveTo>
                    <a:pt x="146050" y="0"/>
                  </a:moveTo>
                  <a:lnTo>
                    <a:pt x="6350" y="0"/>
                  </a:lnTo>
                  <a:lnTo>
                    <a:pt x="0" y="6350"/>
                  </a:lnTo>
                  <a:lnTo>
                    <a:pt x="0" y="22225"/>
                  </a:lnTo>
                  <a:lnTo>
                    <a:pt x="6350" y="28575"/>
                  </a:lnTo>
                  <a:lnTo>
                    <a:pt x="146050" y="28575"/>
                  </a:lnTo>
                  <a:lnTo>
                    <a:pt x="152400" y="22225"/>
                  </a:lnTo>
                  <a:lnTo>
                    <a:pt x="152400" y="635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44200" y="2952750"/>
              <a:ext cx="38100" cy="28575"/>
            </a:xfrm>
            <a:custGeom>
              <a:avLst/>
              <a:gdLst/>
              <a:ahLst/>
              <a:cxnLst/>
              <a:rect l="l" t="t" r="r" b="b"/>
              <a:pathLst>
                <a:path w="38100" h="28575">
                  <a:moveTo>
                    <a:pt x="29591" y="0"/>
                  </a:moveTo>
                  <a:lnTo>
                    <a:pt x="8508" y="0"/>
                  </a:lnTo>
                  <a:lnTo>
                    <a:pt x="0" y="6350"/>
                  </a:lnTo>
                  <a:lnTo>
                    <a:pt x="0" y="22225"/>
                  </a:lnTo>
                  <a:lnTo>
                    <a:pt x="8508" y="28575"/>
                  </a:lnTo>
                  <a:lnTo>
                    <a:pt x="29591" y="28575"/>
                  </a:lnTo>
                  <a:lnTo>
                    <a:pt x="38100" y="22225"/>
                  </a:lnTo>
                  <a:lnTo>
                    <a:pt x="38100" y="635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143108" y="3679092"/>
              <a:ext cx="942975" cy="1130300"/>
            </a:xfrm>
            <a:custGeom>
              <a:avLst/>
              <a:gdLst/>
              <a:ahLst/>
              <a:cxnLst/>
              <a:rect l="l" t="t" r="r" b="b"/>
              <a:pathLst>
                <a:path w="942975" h="1130300">
                  <a:moveTo>
                    <a:pt x="738223" y="0"/>
                  </a:moveTo>
                  <a:lnTo>
                    <a:pt x="688382" y="19774"/>
                  </a:lnTo>
                  <a:lnTo>
                    <a:pt x="659095" y="77098"/>
                  </a:lnTo>
                  <a:lnTo>
                    <a:pt x="634732" y="140597"/>
                  </a:lnTo>
                  <a:lnTo>
                    <a:pt x="603596" y="220678"/>
                  </a:lnTo>
                  <a:lnTo>
                    <a:pt x="584045" y="269638"/>
                  </a:lnTo>
                  <a:lnTo>
                    <a:pt x="561070" y="325987"/>
                  </a:lnTo>
                  <a:lnTo>
                    <a:pt x="534094" y="390804"/>
                  </a:lnTo>
                  <a:lnTo>
                    <a:pt x="502539" y="465171"/>
                  </a:lnTo>
                  <a:lnTo>
                    <a:pt x="521049" y="403173"/>
                  </a:lnTo>
                  <a:lnTo>
                    <a:pt x="538798" y="352856"/>
                  </a:lnTo>
                  <a:lnTo>
                    <a:pt x="557689" y="306276"/>
                  </a:lnTo>
                  <a:lnTo>
                    <a:pt x="579628" y="255494"/>
                  </a:lnTo>
                  <a:lnTo>
                    <a:pt x="543413" y="240137"/>
                  </a:lnTo>
                  <a:lnTo>
                    <a:pt x="516319" y="232460"/>
                  </a:lnTo>
                  <a:lnTo>
                    <a:pt x="492367" y="232902"/>
                  </a:lnTo>
                  <a:lnTo>
                    <a:pt x="465582" y="241905"/>
                  </a:lnTo>
                  <a:lnTo>
                    <a:pt x="428488" y="284678"/>
                  </a:lnTo>
                  <a:lnTo>
                    <a:pt x="401336" y="341013"/>
                  </a:lnTo>
                  <a:lnTo>
                    <a:pt x="383447" y="390084"/>
                  </a:lnTo>
                  <a:lnTo>
                    <a:pt x="374142" y="411069"/>
                  </a:lnTo>
                  <a:lnTo>
                    <a:pt x="385106" y="368814"/>
                  </a:lnTo>
                  <a:lnTo>
                    <a:pt x="398796" y="322963"/>
                  </a:lnTo>
                  <a:lnTo>
                    <a:pt x="420130" y="278017"/>
                  </a:lnTo>
                  <a:lnTo>
                    <a:pt x="454025" y="238476"/>
                  </a:lnTo>
                  <a:lnTo>
                    <a:pt x="423523" y="213640"/>
                  </a:lnTo>
                  <a:lnTo>
                    <a:pt x="388699" y="203138"/>
                  </a:lnTo>
                  <a:lnTo>
                    <a:pt x="353423" y="204972"/>
                  </a:lnTo>
                  <a:lnTo>
                    <a:pt x="321564" y="217140"/>
                  </a:lnTo>
                  <a:lnTo>
                    <a:pt x="298397" y="253401"/>
                  </a:lnTo>
                  <a:lnTo>
                    <a:pt x="279098" y="309580"/>
                  </a:lnTo>
                  <a:lnTo>
                    <a:pt x="264396" y="361069"/>
                  </a:lnTo>
                  <a:lnTo>
                    <a:pt x="255016" y="383256"/>
                  </a:lnTo>
                  <a:lnTo>
                    <a:pt x="262551" y="344482"/>
                  </a:lnTo>
                  <a:lnTo>
                    <a:pt x="271955" y="300897"/>
                  </a:lnTo>
                  <a:lnTo>
                    <a:pt x="286288" y="257598"/>
                  </a:lnTo>
                  <a:lnTo>
                    <a:pt x="308610" y="219680"/>
                  </a:lnTo>
                  <a:lnTo>
                    <a:pt x="278815" y="197404"/>
                  </a:lnTo>
                  <a:lnTo>
                    <a:pt x="255127" y="186343"/>
                  </a:lnTo>
                  <a:lnTo>
                    <a:pt x="230654" y="186998"/>
                  </a:lnTo>
                  <a:lnTo>
                    <a:pt x="198501" y="199868"/>
                  </a:lnTo>
                  <a:lnTo>
                    <a:pt x="153801" y="258124"/>
                  </a:lnTo>
                  <a:lnTo>
                    <a:pt x="132198" y="301988"/>
                  </a:lnTo>
                  <a:lnTo>
                    <a:pt x="110467" y="356052"/>
                  </a:lnTo>
                  <a:lnTo>
                    <a:pt x="88138" y="420594"/>
                  </a:lnTo>
                  <a:lnTo>
                    <a:pt x="72528" y="471853"/>
                  </a:lnTo>
                  <a:lnTo>
                    <a:pt x="61982" y="511346"/>
                  </a:lnTo>
                  <a:lnTo>
                    <a:pt x="50508" y="558084"/>
                  </a:lnTo>
                  <a:lnTo>
                    <a:pt x="38783" y="610570"/>
                  </a:lnTo>
                  <a:lnTo>
                    <a:pt x="27480" y="667308"/>
                  </a:lnTo>
                  <a:lnTo>
                    <a:pt x="17275" y="726800"/>
                  </a:lnTo>
                  <a:lnTo>
                    <a:pt x="8843" y="787549"/>
                  </a:lnTo>
                  <a:lnTo>
                    <a:pt x="2860" y="848058"/>
                  </a:lnTo>
                  <a:lnTo>
                    <a:pt x="0" y="906831"/>
                  </a:lnTo>
                  <a:lnTo>
                    <a:pt x="938" y="962369"/>
                  </a:lnTo>
                  <a:lnTo>
                    <a:pt x="6350" y="1013176"/>
                  </a:lnTo>
                  <a:lnTo>
                    <a:pt x="69683" y="1034997"/>
                  </a:lnTo>
                  <a:lnTo>
                    <a:pt x="123663" y="1053990"/>
                  </a:lnTo>
                  <a:lnTo>
                    <a:pt x="254768" y="1100710"/>
                  </a:lnTo>
                  <a:lnTo>
                    <a:pt x="296619" y="1115100"/>
                  </a:lnTo>
                  <a:lnTo>
                    <a:pt x="341757" y="1130016"/>
                  </a:lnTo>
                  <a:lnTo>
                    <a:pt x="361915" y="1113248"/>
                  </a:lnTo>
                  <a:lnTo>
                    <a:pt x="390967" y="1082231"/>
                  </a:lnTo>
                  <a:lnTo>
                    <a:pt x="426355" y="1043228"/>
                  </a:lnTo>
                  <a:lnTo>
                    <a:pt x="465521" y="1002499"/>
                  </a:lnTo>
                  <a:lnTo>
                    <a:pt x="505908" y="966307"/>
                  </a:lnTo>
                  <a:lnTo>
                    <a:pt x="544957" y="940913"/>
                  </a:lnTo>
                  <a:lnTo>
                    <a:pt x="592030" y="908602"/>
                  </a:lnTo>
                  <a:lnTo>
                    <a:pt x="670468" y="858654"/>
                  </a:lnTo>
                  <a:lnTo>
                    <a:pt x="704538" y="834042"/>
                  </a:lnTo>
                  <a:lnTo>
                    <a:pt x="736981" y="805023"/>
                  </a:lnTo>
                  <a:lnTo>
                    <a:pt x="763104" y="773324"/>
                  </a:lnTo>
                  <a:lnTo>
                    <a:pt x="791361" y="741039"/>
                  </a:lnTo>
                  <a:lnTo>
                    <a:pt x="822595" y="708662"/>
                  </a:lnTo>
                  <a:lnTo>
                    <a:pt x="857650" y="676687"/>
                  </a:lnTo>
                  <a:lnTo>
                    <a:pt x="897369" y="645609"/>
                  </a:lnTo>
                  <a:lnTo>
                    <a:pt x="942594" y="615920"/>
                  </a:lnTo>
                  <a:lnTo>
                    <a:pt x="909694" y="586640"/>
                  </a:lnTo>
                  <a:lnTo>
                    <a:pt x="873893" y="575300"/>
                  </a:lnTo>
                  <a:lnTo>
                    <a:pt x="836387" y="578206"/>
                  </a:lnTo>
                  <a:lnTo>
                    <a:pt x="798370" y="591663"/>
                  </a:lnTo>
                  <a:lnTo>
                    <a:pt x="761037" y="611979"/>
                  </a:lnTo>
                  <a:lnTo>
                    <a:pt x="725585" y="635458"/>
                  </a:lnTo>
                  <a:lnTo>
                    <a:pt x="693207" y="658408"/>
                  </a:lnTo>
                  <a:lnTo>
                    <a:pt x="665099" y="677134"/>
                  </a:lnTo>
                  <a:lnTo>
                    <a:pt x="632930" y="690481"/>
                  </a:lnTo>
                  <a:lnTo>
                    <a:pt x="613585" y="695613"/>
                  </a:lnTo>
                  <a:lnTo>
                    <a:pt x="599644" y="691029"/>
                  </a:lnTo>
                  <a:lnTo>
                    <a:pt x="583692" y="675229"/>
                  </a:lnTo>
                  <a:lnTo>
                    <a:pt x="581449" y="656216"/>
                  </a:lnTo>
                  <a:lnTo>
                    <a:pt x="586322" y="624821"/>
                  </a:lnTo>
                  <a:lnTo>
                    <a:pt x="597140" y="583218"/>
                  </a:lnTo>
                  <a:lnTo>
                    <a:pt x="612733" y="533582"/>
                  </a:lnTo>
                  <a:lnTo>
                    <a:pt x="631929" y="478088"/>
                  </a:lnTo>
                  <a:lnTo>
                    <a:pt x="653558" y="418911"/>
                  </a:lnTo>
                  <a:lnTo>
                    <a:pt x="676449" y="358227"/>
                  </a:lnTo>
                  <a:lnTo>
                    <a:pt x="721334" y="241032"/>
                  </a:lnTo>
                  <a:lnTo>
                    <a:pt x="740987" y="188872"/>
                  </a:lnTo>
                  <a:lnTo>
                    <a:pt x="757218" y="143904"/>
                  </a:lnTo>
                  <a:lnTo>
                    <a:pt x="768858" y="108301"/>
                  </a:lnTo>
                  <a:lnTo>
                    <a:pt x="780793" y="63261"/>
                  </a:lnTo>
                  <a:lnTo>
                    <a:pt x="776742" y="30060"/>
                  </a:lnTo>
                  <a:lnTo>
                    <a:pt x="761090" y="8904"/>
                  </a:lnTo>
                  <a:lnTo>
                    <a:pt x="738223" y="0"/>
                  </a:lnTo>
                  <a:close/>
                </a:path>
              </a:pathLst>
            </a:custGeom>
            <a:solidFill>
              <a:srgbClr val="FBC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63250" y="3276600"/>
              <a:ext cx="266700" cy="276225"/>
            </a:xfrm>
            <a:custGeom>
              <a:avLst/>
              <a:gdLst/>
              <a:ahLst/>
              <a:cxnLst/>
              <a:rect l="l" t="t" r="r" b="b"/>
              <a:pathLst>
                <a:path w="266700" h="276225">
                  <a:moveTo>
                    <a:pt x="141731" y="0"/>
                  </a:moveTo>
                  <a:lnTo>
                    <a:pt x="102933" y="4365"/>
                  </a:lnTo>
                  <a:lnTo>
                    <a:pt x="53562" y="27235"/>
                  </a:lnTo>
                  <a:lnTo>
                    <a:pt x="18415" y="69723"/>
                  </a:lnTo>
                  <a:lnTo>
                    <a:pt x="4587" y="105933"/>
                  </a:lnTo>
                  <a:lnTo>
                    <a:pt x="0" y="144907"/>
                  </a:lnTo>
                  <a:lnTo>
                    <a:pt x="1002" y="162954"/>
                  </a:lnTo>
                  <a:lnTo>
                    <a:pt x="16128" y="212978"/>
                  </a:lnTo>
                  <a:lnTo>
                    <a:pt x="50008" y="251269"/>
                  </a:lnTo>
                  <a:lnTo>
                    <a:pt x="101822" y="272224"/>
                  </a:lnTo>
                  <a:lnTo>
                    <a:pt x="144399" y="276225"/>
                  </a:lnTo>
                  <a:lnTo>
                    <a:pt x="167042" y="275036"/>
                  </a:lnTo>
                  <a:lnTo>
                    <a:pt x="187912" y="271478"/>
                  </a:lnTo>
                  <a:lnTo>
                    <a:pt x="206996" y="265562"/>
                  </a:lnTo>
                  <a:lnTo>
                    <a:pt x="224281" y="257301"/>
                  </a:lnTo>
                  <a:lnTo>
                    <a:pt x="235316" y="249809"/>
                  </a:lnTo>
                  <a:lnTo>
                    <a:pt x="142113" y="249809"/>
                  </a:lnTo>
                  <a:lnTo>
                    <a:pt x="125446" y="249094"/>
                  </a:lnTo>
                  <a:lnTo>
                    <a:pt x="81279" y="238378"/>
                  </a:lnTo>
                  <a:lnTo>
                    <a:pt x="47972" y="213679"/>
                  </a:lnTo>
                  <a:lnTo>
                    <a:pt x="28844" y="175879"/>
                  </a:lnTo>
                  <a:lnTo>
                    <a:pt x="25169" y="147320"/>
                  </a:lnTo>
                  <a:lnTo>
                    <a:pt x="25255" y="144907"/>
                  </a:lnTo>
                  <a:lnTo>
                    <a:pt x="32593" y="101522"/>
                  </a:lnTo>
                  <a:lnTo>
                    <a:pt x="54737" y="61404"/>
                  </a:lnTo>
                  <a:lnTo>
                    <a:pt x="91360" y="35363"/>
                  </a:lnTo>
                  <a:lnTo>
                    <a:pt x="141224" y="26415"/>
                  </a:lnTo>
                  <a:lnTo>
                    <a:pt x="221903" y="26415"/>
                  </a:lnTo>
                  <a:lnTo>
                    <a:pt x="216445" y="21883"/>
                  </a:lnTo>
                  <a:lnTo>
                    <a:pt x="203707" y="14097"/>
                  </a:lnTo>
                  <a:lnTo>
                    <a:pt x="189630" y="7929"/>
                  </a:lnTo>
                  <a:lnTo>
                    <a:pt x="174625" y="3524"/>
                  </a:lnTo>
                  <a:lnTo>
                    <a:pt x="158666" y="881"/>
                  </a:lnTo>
                  <a:lnTo>
                    <a:pt x="141731" y="0"/>
                  </a:lnTo>
                  <a:close/>
                </a:path>
                <a:path w="266700" h="276225">
                  <a:moveTo>
                    <a:pt x="266700" y="211582"/>
                  </a:moveTo>
                  <a:lnTo>
                    <a:pt x="237235" y="211582"/>
                  </a:lnTo>
                  <a:lnTo>
                    <a:pt x="229405" y="220531"/>
                  </a:lnTo>
                  <a:lnTo>
                    <a:pt x="220408" y="228314"/>
                  </a:lnTo>
                  <a:lnTo>
                    <a:pt x="172894" y="247427"/>
                  </a:lnTo>
                  <a:lnTo>
                    <a:pt x="142113" y="249809"/>
                  </a:lnTo>
                  <a:lnTo>
                    <a:pt x="235316" y="249809"/>
                  </a:lnTo>
                  <a:lnTo>
                    <a:pt x="237642" y="248229"/>
                  </a:lnTo>
                  <a:lnTo>
                    <a:pt x="249158" y="237585"/>
                  </a:lnTo>
                  <a:lnTo>
                    <a:pt x="258839" y="225369"/>
                  </a:lnTo>
                  <a:lnTo>
                    <a:pt x="266700" y="211582"/>
                  </a:lnTo>
                  <a:close/>
                </a:path>
                <a:path w="266700" h="276225">
                  <a:moveTo>
                    <a:pt x="126873" y="58547"/>
                  </a:moveTo>
                  <a:lnTo>
                    <a:pt x="82063" y="77620"/>
                  </a:lnTo>
                  <a:lnTo>
                    <a:pt x="56515" y="121840"/>
                  </a:lnTo>
                  <a:lnTo>
                    <a:pt x="51943" y="154177"/>
                  </a:lnTo>
                  <a:lnTo>
                    <a:pt x="52895" y="167130"/>
                  </a:lnTo>
                  <a:lnTo>
                    <a:pt x="75205" y="205053"/>
                  </a:lnTo>
                  <a:lnTo>
                    <a:pt x="105155" y="214375"/>
                  </a:lnTo>
                  <a:lnTo>
                    <a:pt x="115514" y="213352"/>
                  </a:lnTo>
                  <a:lnTo>
                    <a:pt x="125253" y="210280"/>
                  </a:lnTo>
                  <a:lnTo>
                    <a:pt x="134373" y="205160"/>
                  </a:lnTo>
                  <a:lnTo>
                    <a:pt x="142875" y="197992"/>
                  </a:lnTo>
                  <a:lnTo>
                    <a:pt x="216465" y="197992"/>
                  </a:lnTo>
                  <a:lnTo>
                    <a:pt x="223043" y="193319"/>
                  </a:lnTo>
                  <a:lnTo>
                    <a:pt x="227691" y="188087"/>
                  </a:lnTo>
                  <a:lnTo>
                    <a:pt x="105536" y="188087"/>
                  </a:lnTo>
                  <a:lnTo>
                    <a:pt x="99695" y="185165"/>
                  </a:lnTo>
                  <a:lnTo>
                    <a:pt x="87756" y="152526"/>
                  </a:lnTo>
                  <a:lnTo>
                    <a:pt x="88088" y="145484"/>
                  </a:lnTo>
                  <a:lnTo>
                    <a:pt x="99234" y="105584"/>
                  </a:lnTo>
                  <a:lnTo>
                    <a:pt x="122174" y="84454"/>
                  </a:lnTo>
                  <a:lnTo>
                    <a:pt x="198705" y="84454"/>
                  </a:lnTo>
                  <a:lnTo>
                    <a:pt x="199989" y="78104"/>
                  </a:lnTo>
                  <a:lnTo>
                    <a:pt x="163322" y="78104"/>
                  </a:lnTo>
                  <a:lnTo>
                    <a:pt x="156626" y="69584"/>
                  </a:lnTo>
                  <a:lnTo>
                    <a:pt x="148336" y="63468"/>
                  </a:lnTo>
                  <a:lnTo>
                    <a:pt x="138426" y="59781"/>
                  </a:lnTo>
                  <a:lnTo>
                    <a:pt x="126873" y="58547"/>
                  </a:lnTo>
                  <a:close/>
                </a:path>
                <a:path w="266700" h="276225">
                  <a:moveTo>
                    <a:pt x="216465" y="197992"/>
                  </a:moveTo>
                  <a:lnTo>
                    <a:pt x="142875" y="197992"/>
                  </a:lnTo>
                  <a:lnTo>
                    <a:pt x="144145" y="203326"/>
                  </a:lnTo>
                  <a:lnTo>
                    <a:pt x="146684" y="207390"/>
                  </a:lnTo>
                  <a:lnTo>
                    <a:pt x="150751" y="210280"/>
                  </a:lnTo>
                  <a:lnTo>
                    <a:pt x="154431" y="212978"/>
                  </a:lnTo>
                  <a:lnTo>
                    <a:pt x="160147" y="214375"/>
                  </a:lnTo>
                  <a:lnTo>
                    <a:pt x="167894" y="214375"/>
                  </a:lnTo>
                  <a:lnTo>
                    <a:pt x="188182" y="212040"/>
                  </a:lnTo>
                  <a:lnTo>
                    <a:pt x="206565" y="205025"/>
                  </a:lnTo>
                  <a:lnTo>
                    <a:pt x="216465" y="197992"/>
                  </a:lnTo>
                  <a:close/>
                </a:path>
                <a:path w="266700" h="276225">
                  <a:moveTo>
                    <a:pt x="198705" y="84454"/>
                  </a:moveTo>
                  <a:lnTo>
                    <a:pt x="137414" y="84454"/>
                  </a:lnTo>
                  <a:lnTo>
                    <a:pt x="143636" y="87375"/>
                  </a:lnTo>
                  <a:lnTo>
                    <a:pt x="148463" y="93090"/>
                  </a:lnTo>
                  <a:lnTo>
                    <a:pt x="155657" y="119084"/>
                  </a:lnTo>
                  <a:lnTo>
                    <a:pt x="155368" y="125491"/>
                  </a:lnTo>
                  <a:lnTo>
                    <a:pt x="144541" y="164226"/>
                  </a:lnTo>
                  <a:lnTo>
                    <a:pt x="127380" y="184023"/>
                  </a:lnTo>
                  <a:lnTo>
                    <a:pt x="122681" y="186689"/>
                  </a:lnTo>
                  <a:lnTo>
                    <a:pt x="117855" y="188087"/>
                  </a:lnTo>
                  <a:lnTo>
                    <a:pt x="227691" y="188087"/>
                  </a:lnTo>
                  <a:lnTo>
                    <a:pt x="230398" y="185038"/>
                  </a:lnTo>
                  <a:lnTo>
                    <a:pt x="184403" y="185038"/>
                  </a:lnTo>
                  <a:lnTo>
                    <a:pt x="183133" y="184403"/>
                  </a:lnTo>
                  <a:lnTo>
                    <a:pt x="181991" y="183261"/>
                  </a:lnTo>
                  <a:lnTo>
                    <a:pt x="180975" y="181990"/>
                  </a:lnTo>
                  <a:lnTo>
                    <a:pt x="180498" y="180324"/>
                  </a:lnTo>
                  <a:lnTo>
                    <a:pt x="180469" y="175879"/>
                  </a:lnTo>
                  <a:lnTo>
                    <a:pt x="181101" y="171703"/>
                  </a:lnTo>
                  <a:lnTo>
                    <a:pt x="183085" y="161696"/>
                  </a:lnTo>
                  <a:lnTo>
                    <a:pt x="198705" y="84454"/>
                  </a:lnTo>
                  <a:close/>
                </a:path>
                <a:path w="266700" h="276225">
                  <a:moveTo>
                    <a:pt x="221903" y="26415"/>
                  </a:moveTo>
                  <a:lnTo>
                    <a:pt x="141224" y="26415"/>
                  </a:lnTo>
                  <a:lnTo>
                    <a:pt x="162014" y="27912"/>
                  </a:lnTo>
                  <a:lnTo>
                    <a:pt x="180387" y="32384"/>
                  </a:lnTo>
                  <a:lnTo>
                    <a:pt x="220672" y="62787"/>
                  </a:lnTo>
                  <a:lnTo>
                    <a:pt x="234442" y="109347"/>
                  </a:lnTo>
                  <a:lnTo>
                    <a:pt x="233896" y="119084"/>
                  </a:lnTo>
                  <a:lnTo>
                    <a:pt x="221091" y="156082"/>
                  </a:lnTo>
                  <a:lnTo>
                    <a:pt x="190246" y="185038"/>
                  </a:lnTo>
                  <a:lnTo>
                    <a:pt x="230398" y="185038"/>
                  </a:lnTo>
                  <a:lnTo>
                    <a:pt x="253904" y="145589"/>
                  </a:lnTo>
                  <a:lnTo>
                    <a:pt x="259333" y="110744"/>
                  </a:lnTo>
                  <a:lnTo>
                    <a:pt x="258450" y="95696"/>
                  </a:lnTo>
                  <a:lnTo>
                    <a:pt x="245109" y="54101"/>
                  </a:lnTo>
                  <a:lnTo>
                    <a:pt x="227599" y="31146"/>
                  </a:lnTo>
                  <a:lnTo>
                    <a:pt x="221903" y="26415"/>
                  </a:lnTo>
                  <a:close/>
                </a:path>
                <a:path w="266700" h="276225">
                  <a:moveTo>
                    <a:pt x="203200" y="62229"/>
                  </a:moveTo>
                  <a:lnTo>
                    <a:pt x="166750" y="62229"/>
                  </a:lnTo>
                  <a:lnTo>
                    <a:pt x="163322" y="78104"/>
                  </a:lnTo>
                  <a:lnTo>
                    <a:pt x="199989" y="78104"/>
                  </a:lnTo>
                  <a:lnTo>
                    <a:pt x="203200" y="62229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62625" y="3248025"/>
              <a:ext cx="457200" cy="466725"/>
            </a:xfrm>
            <a:custGeom>
              <a:avLst/>
              <a:gdLst/>
              <a:ahLst/>
              <a:cxnLst/>
              <a:rect l="l" t="t" r="r" b="b"/>
              <a:pathLst>
                <a:path w="457200" h="466725">
                  <a:moveTo>
                    <a:pt x="192150" y="0"/>
                  </a:moveTo>
                  <a:lnTo>
                    <a:pt x="171293" y="4300"/>
                  </a:lnTo>
                  <a:lnTo>
                    <a:pt x="154257" y="16017"/>
                  </a:lnTo>
                  <a:lnTo>
                    <a:pt x="142769" y="33379"/>
                  </a:lnTo>
                  <a:lnTo>
                    <a:pt x="138557" y="54610"/>
                  </a:lnTo>
                  <a:lnTo>
                    <a:pt x="142769" y="75894"/>
                  </a:lnTo>
                  <a:lnTo>
                    <a:pt x="154257" y="93249"/>
                  </a:lnTo>
                  <a:lnTo>
                    <a:pt x="171293" y="104937"/>
                  </a:lnTo>
                  <a:lnTo>
                    <a:pt x="192150" y="109220"/>
                  </a:lnTo>
                  <a:lnTo>
                    <a:pt x="193801" y="109220"/>
                  </a:lnTo>
                  <a:lnTo>
                    <a:pt x="194437" y="108965"/>
                  </a:lnTo>
                  <a:lnTo>
                    <a:pt x="207899" y="173482"/>
                  </a:lnTo>
                  <a:lnTo>
                    <a:pt x="194988" y="181744"/>
                  </a:lnTo>
                  <a:lnTo>
                    <a:pt x="184912" y="193293"/>
                  </a:lnTo>
                  <a:lnTo>
                    <a:pt x="178359" y="207414"/>
                  </a:lnTo>
                  <a:lnTo>
                    <a:pt x="176022" y="223392"/>
                  </a:lnTo>
                  <a:lnTo>
                    <a:pt x="176022" y="225171"/>
                  </a:lnTo>
                  <a:lnTo>
                    <a:pt x="176529" y="228600"/>
                  </a:lnTo>
                  <a:lnTo>
                    <a:pt x="91312" y="264287"/>
                  </a:lnTo>
                  <a:lnTo>
                    <a:pt x="83419" y="257681"/>
                  </a:lnTo>
                  <a:lnTo>
                    <a:pt x="74358" y="252682"/>
                  </a:lnTo>
                  <a:lnTo>
                    <a:pt x="64345" y="249517"/>
                  </a:lnTo>
                  <a:lnTo>
                    <a:pt x="53594" y="248412"/>
                  </a:lnTo>
                  <a:lnTo>
                    <a:pt x="32736" y="252712"/>
                  </a:lnTo>
                  <a:lnTo>
                    <a:pt x="15700" y="264429"/>
                  </a:lnTo>
                  <a:lnTo>
                    <a:pt x="4212" y="281791"/>
                  </a:lnTo>
                  <a:lnTo>
                    <a:pt x="0" y="303022"/>
                  </a:lnTo>
                  <a:lnTo>
                    <a:pt x="4212" y="324306"/>
                  </a:lnTo>
                  <a:lnTo>
                    <a:pt x="15700" y="341661"/>
                  </a:lnTo>
                  <a:lnTo>
                    <a:pt x="32736" y="353349"/>
                  </a:lnTo>
                  <a:lnTo>
                    <a:pt x="53594" y="357632"/>
                  </a:lnTo>
                  <a:lnTo>
                    <a:pt x="74451" y="353349"/>
                  </a:lnTo>
                  <a:lnTo>
                    <a:pt x="91487" y="341661"/>
                  </a:lnTo>
                  <a:lnTo>
                    <a:pt x="102975" y="324306"/>
                  </a:lnTo>
                  <a:lnTo>
                    <a:pt x="107187" y="303022"/>
                  </a:lnTo>
                  <a:lnTo>
                    <a:pt x="107187" y="295528"/>
                  </a:lnTo>
                  <a:lnTo>
                    <a:pt x="105663" y="288416"/>
                  </a:lnTo>
                  <a:lnTo>
                    <a:pt x="102997" y="281813"/>
                  </a:lnTo>
                  <a:lnTo>
                    <a:pt x="182372" y="248665"/>
                  </a:lnTo>
                  <a:lnTo>
                    <a:pt x="190557" y="260643"/>
                  </a:lnTo>
                  <a:lnTo>
                    <a:pt x="201564" y="269906"/>
                  </a:lnTo>
                  <a:lnTo>
                    <a:pt x="214786" y="275883"/>
                  </a:lnTo>
                  <a:lnTo>
                    <a:pt x="229615" y="278002"/>
                  </a:lnTo>
                  <a:lnTo>
                    <a:pt x="231521" y="277749"/>
                  </a:lnTo>
                  <a:lnTo>
                    <a:pt x="249809" y="359537"/>
                  </a:lnTo>
                  <a:lnTo>
                    <a:pt x="233953" y="366716"/>
                  </a:lnTo>
                  <a:lnTo>
                    <a:pt x="221361" y="378587"/>
                  </a:lnTo>
                  <a:lnTo>
                    <a:pt x="213054" y="394077"/>
                  </a:lnTo>
                  <a:lnTo>
                    <a:pt x="210058" y="412114"/>
                  </a:lnTo>
                  <a:lnTo>
                    <a:pt x="214270" y="433345"/>
                  </a:lnTo>
                  <a:lnTo>
                    <a:pt x="225758" y="450707"/>
                  </a:lnTo>
                  <a:lnTo>
                    <a:pt x="242794" y="462424"/>
                  </a:lnTo>
                  <a:lnTo>
                    <a:pt x="263651" y="466725"/>
                  </a:lnTo>
                  <a:lnTo>
                    <a:pt x="284509" y="462424"/>
                  </a:lnTo>
                  <a:lnTo>
                    <a:pt x="301545" y="450707"/>
                  </a:lnTo>
                  <a:lnTo>
                    <a:pt x="313033" y="433345"/>
                  </a:lnTo>
                  <a:lnTo>
                    <a:pt x="317246" y="412114"/>
                  </a:lnTo>
                  <a:lnTo>
                    <a:pt x="313658" y="392394"/>
                  </a:lnTo>
                  <a:lnTo>
                    <a:pt x="303784" y="375888"/>
                  </a:lnTo>
                  <a:lnTo>
                    <a:pt x="288956" y="364001"/>
                  </a:lnTo>
                  <a:lnTo>
                    <a:pt x="270510" y="358139"/>
                  </a:lnTo>
                  <a:lnTo>
                    <a:pt x="251333" y="273176"/>
                  </a:lnTo>
                  <a:lnTo>
                    <a:pt x="259653" y="268511"/>
                  </a:lnTo>
                  <a:lnTo>
                    <a:pt x="266938" y="262429"/>
                  </a:lnTo>
                  <a:lnTo>
                    <a:pt x="272960" y="255085"/>
                  </a:lnTo>
                  <a:lnTo>
                    <a:pt x="277495" y="246634"/>
                  </a:lnTo>
                  <a:lnTo>
                    <a:pt x="350900" y="266953"/>
                  </a:lnTo>
                  <a:lnTo>
                    <a:pt x="365712" y="314356"/>
                  </a:lnTo>
                  <a:lnTo>
                    <a:pt x="403605" y="330326"/>
                  </a:lnTo>
                  <a:lnTo>
                    <a:pt x="424463" y="326044"/>
                  </a:lnTo>
                  <a:lnTo>
                    <a:pt x="441499" y="314356"/>
                  </a:lnTo>
                  <a:lnTo>
                    <a:pt x="452987" y="297001"/>
                  </a:lnTo>
                  <a:lnTo>
                    <a:pt x="457200" y="275716"/>
                  </a:lnTo>
                  <a:lnTo>
                    <a:pt x="452987" y="254486"/>
                  </a:lnTo>
                  <a:lnTo>
                    <a:pt x="441499" y="237124"/>
                  </a:lnTo>
                  <a:lnTo>
                    <a:pt x="424463" y="225407"/>
                  </a:lnTo>
                  <a:lnTo>
                    <a:pt x="403605" y="221107"/>
                  </a:lnTo>
                  <a:lnTo>
                    <a:pt x="389641" y="222982"/>
                  </a:lnTo>
                  <a:lnTo>
                    <a:pt x="377047" y="228298"/>
                  </a:lnTo>
                  <a:lnTo>
                    <a:pt x="366333" y="236591"/>
                  </a:lnTo>
                  <a:lnTo>
                    <a:pt x="358013" y="247396"/>
                  </a:lnTo>
                  <a:lnTo>
                    <a:pt x="282955" y="226567"/>
                  </a:lnTo>
                  <a:lnTo>
                    <a:pt x="267509" y="184753"/>
                  </a:lnTo>
                  <a:lnTo>
                    <a:pt x="229615" y="168783"/>
                  </a:lnTo>
                  <a:lnTo>
                    <a:pt x="227837" y="168910"/>
                  </a:lnTo>
                  <a:lnTo>
                    <a:pt x="214375" y="104266"/>
                  </a:lnTo>
                  <a:lnTo>
                    <a:pt x="227099" y="96025"/>
                  </a:lnTo>
                  <a:lnTo>
                    <a:pt x="237013" y="84534"/>
                  </a:lnTo>
                  <a:lnTo>
                    <a:pt x="243451" y="70494"/>
                  </a:lnTo>
                  <a:lnTo>
                    <a:pt x="245745" y="54610"/>
                  </a:lnTo>
                  <a:lnTo>
                    <a:pt x="241532" y="33379"/>
                  </a:lnTo>
                  <a:lnTo>
                    <a:pt x="230044" y="16017"/>
                  </a:lnTo>
                  <a:lnTo>
                    <a:pt x="213008" y="4300"/>
                  </a:lnTo>
                  <a:lnTo>
                    <a:pt x="1921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53275" y="3419474"/>
              <a:ext cx="1762125" cy="895350"/>
            </a:xfrm>
            <a:custGeom>
              <a:avLst/>
              <a:gdLst/>
              <a:ahLst/>
              <a:cxnLst/>
              <a:rect l="l" t="t" r="r" b="b"/>
              <a:pathLst>
                <a:path w="1762125" h="895350">
                  <a:moveTo>
                    <a:pt x="164211" y="414655"/>
                  </a:moveTo>
                  <a:lnTo>
                    <a:pt x="162153" y="404482"/>
                  </a:lnTo>
                  <a:lnTo>
                    <a:pt x="156565" y="396214"/>
                  </a:lnTo>
                  <a:lnTo>
                    <a:pt x="148297" y="390652"/>
                  </a:lnTo>
                  <a:lnTo>
                    <a:pt x="138176" y="388620"/>
                  </a:lnTo>
                  <a:lnTo>
                    <a:pt x="127977" y="390652"/>
                  </a:lnTo>
                  <a:lnTo>
                    <a:pt x="119659" y="396214"/>
                  </a:lnTo>
                  <a:lnTo>
                    <a:pt x="114058" y="404482"/>
                  </a:lnTo>
                  <a:lnTo>
                    <a:pt x="112014" y="414655"/>
                  </a:lnTo>
                  <a:lnTo>
                    <a:pt x="114058" y="424789"/>
                  </a:lnTo>
                  <a:lnTo>
                    <a:pt x="119659" y="433057"/>
                  </a:lnTo>
                  <a:lnTo>
                    <a:pt x="127977" y="438645"/>
                  </a:lnTo>
                  <a:lnTo>
                    <a:pt x="138176" y="440690"/>
                  </a:lnTo>
                  <a:lnTo>
                    <a:pt x="148297" y="438645"/>
                  </a:lnTo>
                  <a:lnTo>
                    <a:pt x="156565" y="433057"/>
                  </a:lnTo>
                  <a:lnTo>
                    <a:pt x="162153" y="424789"/>
                  </a:lnTo>
                  <a:lnTo>
                    <a:pt x="164211" y="414655"/>
                  </a:lnTo>
                  <a:close/>
                </a:path>
                <a:path w="1762125" h="895350">
                  <a:moveTo>
                    <a:pt x="188214" y="709676"/>
                  </a:moveTo>
                  <a:lnTo>
                    <a:pt x="89789" y="709676"/>
                  </a:lnTo>
                  <a:lnTo>
                    <a:pt x="93218" y="726059"/>
                  </a:lnTo>
                  <a:lnTo>
                    <a:pt x="184404" y="726313"/>
                  </a:lnTo>
                  <a:lnTo>
                    <a:pt x="185420" y="720979"/>
                  </a:lnTo>
                  <a:lnTo>
                    <a:pt x="186690" y="715391"/>
                  </a:lnTo>
                  <a:lnTo>
                    <a:pt x="188214" y="709676"/>
                  </a:lnTo>
                  <a:close/>
                </a:path>
                <a:path w="1762125" h="895350">
                  <a:moveTo>
                    <a:pt x="194945" y="297561"/>
                  </a:moveTo>
                  <a:lnTo>
                    <a:pt x="183591" y="277279"/>
                  </a:lnTo>
                  <a:lnTo>
                    <a:pt x="170281" y="257416"/>
                  </a:lnTo>
                  <a:lnTo>
                    <a:pt x="154952" y="238010"/>
                  </a:lnTo>
                  <a:lnTo>
                    <a:pt x="137541" y="219075"/>
                  </a:lnTo>
                  <a:lnTo>
                    <a:pt x="120446" y="237617"/>
                  </a:lnTo>
                  <a:lnTo>
                    <a:pt x="105486" y="256781"/>
                  </a:lnTo>
                  <a:lnTo>
                    <a:pt x="92544" y="276504"/>
                  </a:lnTo>
                  <a:lnTo>
                    <a:pt x="81534" y="296672"/>
                  </a:lnTo>
                  <a:lnTo>
                    <a:pt x="109067" y="308089"/>
                  </a:lnTo>
                  <a:lnTo>
                    <a:pt x="138137" y="312026"/>
                  </a:lnTo>
                  <a:lnTo>
                    <a:pt x="167259" y="308521"/>
                  </a:lnTo>
                  <a:lnTo>
                    <a:pt x="194945" y="297561"/>
                  </a:lnTo>
                  <a:close/>
                </a:path>
                <a:path w="1762125" h="895350">
                  <a:moveTo>
                    <a:pt x="212217" y="808101"/>
                  </a:moveTo>
                  <a:lnTo>
                    <a:pt x="207594" y="791692"/>
                  </a:lnTo>
                  <a:lnTo>
                    <a:pt x="205740" y="785088"/>
                  </a:lnTo>
                  <a:lnTo>
                    <a:pt x="200952" y="764247"/>
                  </a:lnTo>
                  <a:lnTo>
                    <a:pt x="187477" y="747623"/>
                  </a:lnTo>
                  <a:lnTo>
                    <a:pt x="154940" y="737235"/>
                  </a:lnTo>
                  <a:lnTo>
                    <a:pt x="173113" y="758583"/>
                  </a:lnTo>
                  <a:lnTo>
                    <a:pt x="172847" y="775131"/>
                  </a:lnTo>
                  <a:lnTo>
                    <a:pt x="166471" y="791083"/>
                  </a:lnTo>
                  <a:lnTo>
                    <a:pt x="166370" y="810641"/>
                  </a:lnTo>
                  <a:lnTo>
                    <a:pt x="155905" y="801954"/>
                  </a:lnTo>
                  <a:lnTo>
                    <a:pt x="152692" y="792124"/>
                  </a:lnTo>
                  <a:lnTo>
                    <a:pt x="153276" y="782701"/>
                  </a:lnTo>
                  <a:lnTo>
                    <a:pt x="154178" y="775208"/>
                  </a:lnTo>
                  <a:lnTo>
                    <a:pt x="148628" y="787260"/>
                  </a:lnTo>
                  <a:lnTo>
                    <a:pt x="144907" y="800773"/>
                  </a:lnTo>
                  <a:lnTo>
                    <a:pt x="144881" y="817295"/>
                  </a:lnTo>
                  <a:lnTo>
                    <a:pt x="150495" y="838327"/>
                  </a:lnTo>
                  <a:lnTo>
                    <a:pt x="143408" y="830707"/>
                  </a:lnTo>
                  <a:lnTo>
                    <a:pt x="124091" y="809929"/>
                  </a:lnTo>
                  <a:lnTo>
                    <a:pt x="114947" y="779665"/>
                  </a:lnTo>
                  <a:lnTo>
                    <a:pt x="119253" y="753389"/>
                  </a:lnTo>
                  <a:lnTo>
                    <a:pt x="133223" y="736981"/>
                  </a:lnTo>
                  <a:lnTo>
                    <a:pt x="102514" y="744880"/>
                  </a:lnTo>
                  <a:lnTo>
                    <a:pt x="76962" y="762939"/>
                  </a:lnTo>
                  <a:lnTo>
                    <a:pt x="64274" y="789317"/>
                  </a:lnTo>
                  <a:lnTo>
                    <a:pt x="72161" y="822210"/>
                  </a:lnTo>
                  <a:lnTo>
                    <a:pt x="108331" y="859790"/>
                  </a:lnTo>
                  <a:lnTo>
                    <a:pt x="100965" y="844638"/>
                  </a:lnTo>
                  <a:lnTo>
                    <a:pt x="100025" y="835533"/>
                  </a:lnTo>
                  <a:lnTo>
                    <a:pt x="103200" y="831291"/>
                  </a:lnTo>
                  <a:lnTo>
                    <a:pt x="108204" y="830707"/>
                  </a:lnTo>
                  <a:lnTo>
                    <a:pt x="121056" y="845477"/>
                  </a:lnTo>
                  <a:lnTo>
                    <a:pt x="128943" y="866419"/>
                  </a:lnTo>
                  <a:lnTo>
                    <a:pt x="142151" y="885672"/>
                  </a:lnTo>
                  <a:lnTo>
                    <a:pt x="170942" y="895350"/>
                  </a:lnTo>
                  <a:lnTo>
                    <a:pt x="169189" y="867714"/>
                  </a:lnTo>
                  <a:lnTo>
                    <a:pt x="180733" y="847763"/>
                  </a:lnTo>
                  <a:lnTo>
                    <a:pt x="185775" y="838327"/>
                  </a:lnTo>
                  <a:lnTo>
                    <a:pt x="192100" y="826528"/>
                  </a:lnTo>
                  <a:lnTo>
                    <a:pt x="190969" y="810641"/>
                  </a:lnTo>
                  <a:lnTo>
                    <a:pt x="189865" y="795020"/>
                  </a:lnTo>
                  <a:lnTo>
                    <a:pt x="190373" y="791692"/>
                  </a:lnTo>
                  <a:lnTo>
                    <a:pt x="195745" y="797229"/>
                  </a:lnTo>
                  <a:lnTo>
                    <a:pt x="203771" y="804938"/>
                  </a:lnTo>
                  <a:lnTo>
                    <a:pt x="212217" y="808101"/>
                  </a:lnTo>
                  <a:close/>
                </a:path>
                <a:path w="1762125" h="895350">
                  <a:moveTo>
                    <a:pt x="276225" y="654558"/>
                  </a:moveTo>
                  <a:lnTo>
                    <a:pt x="218186" y="598932"/>
                  </a:lnTo>
                  <a:lnTo>
                    <a:pt x="215011" y="595884"/>
                  </a:lnTo>
                  <a:lnTo>
                    <a:pt x="223608" y="551395"/>
                  </a:lnTo>
                  <a:lnTo>
                    <a:pt x="229654" y="504850"/>
                  </a:lnTo>
                  <a:lnTo>
                    <a:pt x="231394" y="466725"/>
                  </a:lnTo>
                  <a:lnTo>
                    <a:pt x="231825" y="456946"/>
                  </a:lnTo>
                  <a:lnTo>
                    <a:pt x="228841" y="408368"/>
                  </a:lnTo>
                  <a:lnTo>
                    <a:pt x="219913" y="362458"/>
                  </a:lnTo>
                  <a:lnTo>
                    <a:pt x="219392" y="359803"/>
                  </a:lnTo>
                  <a:lnTo>
                    <a:pt x="207987" y="328066"/>
                  </a:lnTo>
                  <a:lnTo>
                    <a:pt x="202184" y="311912"/>
                  </a:lnTo>
                  <a:lnTo>
                    <a:pt x="190246" y="316598"/>
                  </a:lnTo>
                  <a:lnTo>
                    <a:pt x="190246" y="414655"/>
                  </a:lnTo>
                  <a:lnTo>
                    <a:pt x="186143" y="434911"/>
                  </a:lnTo>
                  <a:lnTo>
                    <a:pt x="174967" y="451459"/>
                  </a:lnTo>
                  <a:lnTo>
                    <a:pt x="158419" y="462635"/>
                  </a:lnTo>
                  <a:lnTo>
                    <a:pt x="138176" y="466725"/>
                  </a:lnTo>
                  <a:lnTo>
                    <a:pt x="117856" y="462635"/>
                  </a:lnTo>
                  <a:lnTo>
                    <a:pt x="101257" y="451459"/>
                  </a:lnTo>
                  <a:lnTo>
                    <a:pt x="90068" y="434911"/>
                  </a:lnTo>
                  <a:lnTo>
                    <a:pt x="85979" y="414655"/>
                  </a:lnTo>
                  <a:lnTo>
                    <a:pt x="90068" y="394347"/>
                  </a:lnTo>
                  <a:lnTo>
                    <a:pt x="101257" y="377748"/>
                  </a:lnTo>
                  <a:lnTo>
                    <a:pt x="117856" y="366560"/>
                  </a:lnTo>
                  <a:lnTo>
                    <a:pt x="138176" y="362458"/>
                  </a:lnTo>
                  <a:lnTo>
                    <a:pt x="158419" y="366560"/>
                  </a:lnTo>
                  <a:lnTo>
                    <a:pt x="174967" y="377748"/>
                  </a:lnTo>
                  <a:lnTo>
                    <a:pt x="186143" y="394347"/>
                  </a:lnTo>
                  <a:lnTo>
                    <a:pt x="190246" y="414655"/>
                  </a:lnTo>
                  <a:lnTo>
                    <a:pt x="190246" y="316598"/>
                  </a:lnTo>
                  <a:lnTo>
                    <a:pt x="170980" y="324142"/>
                  </a:lnTo>
                  <a:lnTo>
                    <a:pt x="138264" y="328066"/>
                  </a:lnTo>
                  <a:lnTo>
                    <a:pt x="105600" y="323723"/>
                  </a:lnTo>
                  <a:lnTo>
                    <a:pt x="74549" y="311150"/>
                  </a:lnTo>
                  <a:lnTo>
                    <a:pt x="58077" y="358775"/>
                  </a:lnTo>
                  <a:lnTo>
                    <a:pt x="49110" y="407365"/>
                  </a:lnTo>
                  <a:lnTo>
                    <a:pt x="46380" y="456145"/>
                  </a:lnTo>
                  <a:lnTo>
                    <a:pt x="48628" y="504291"/>
                  </a:lnTo>
                  <a:lnTo>
                    <a:pt x="54584" y="551014"/>
                  </a:lnTo>
                  <a:lnTo>
                    <a:pt x="62992" y="595503"/>
                  </a:lnTo>
                  <a:lnTo>
                    <a:pt x="61976" y="598932"/>
                  </a:lnTo>
                  <a:lnTo>
                    <a:pt x="61849" y="598424"/>
                  </a:lnTo>
                  <a:lnTo>
                    <a:pt x="0" y="657733"/>
                  </a:lnTo>
                  <a:lnTo>
                    <a:pt x="10033" y="736981"/>
                  </a:lnTo>
                  <a:lnTo>
                    <a:pt x="84201" y="685800"/>
                  </a:lnTo>
                  <a:lnTo>
                    <a:pt x="85979" y="692912"/>
                  </a:lnTo>
                  <a:lnTo>
                    <a:pt x="86741" y="696468"/>
                  </a:lnTo>
                  <a:lnTo>
                    <a:pt x="191262" y="696468"/>
                  </a:lnTo>
                  <a:lnTo>
                    <a:pt x="193675" y="685800"/>
                  </a:lnTo>
                  <a:lnTo>
                    <a:pt x="194056" y="684149"/>
                  </a:lnTo>
                  <a:lnTo>
                    <a:pt x="266192" y="733933"/>
                  </a:lnTo>
                  <a:lnTo>
                    <a:pt x="272478" y="684149"/>
                  </a:lnTo>
                  <a:lnTo>
                    <a:pt x="276225" y="654558"/>
                  </a:lnTo>
                  <a:close/>
                </a:path>
                <a:path w="1762125" h="895350">
                  <a:moveTo>
                    <a:pt x="1762125" y="0"/>
                  </a:moveTo>
                  <a:lnTo>
                    <a:pt x="1725041" y="0"/>
                  </a:lnTo>
                  <a:lnTo>
                    <a:pt x="1725041" y="20828"/>
                  </a:lnTo>
                  <a:lnTo>
                    <a:pt x="1725041" y="43942"/>
                  </a:lnTo>
                  <a:lnTo>
                    <a:pt x="1725041" y="405511"/>
                  </a:lnTo>
                  <a:lnTo>
                    <a:pt x="1673098" y="405511"/>
                  </a:lnTo>
                  <a:lnTo>
                    <a:pt x="1673098" y="382270"/>
                  </a:lnTo>
                  <a:lnTo>
                    <a:pt x="1725041" y="382270"/>
                  </a:lnTo>
                  <a:lnTo>
                    <a:pt x="1725041" y="360299"/>
                  </a:lnTo>
                  <a:lnTo>
                    <a:pt x="1673098" y="360299"/>
                  </a:lnTo>
                  <a:lnTo>
                    <a:pt x="1673098" y="339725"/>
                  </a:lnTo>
                  <a:lnTo>
                    <a:pt x="1673098" y="337185"/>
                  </a:lnTo>
                  <a:lnTo>
                    <a:pt x="1725041" y="337185"/>
                  </a:lnTo>
                  <a:lnTo>
                    <a:pt x="1725041" y="315087"/>
                  </a:lnTo>
                  <a:lnTo>
                    <a:pt x="1673098" y="315087"/>
                  </a:lnTo>
                  <a:lnTo>
                    <a:pt x="1673098" y="291973"/>
                  </a:lnTo>
                  <a:lnTo>
                    <a:pt x="1725041" y="291973"/>
                  </a:lnTo>
                  <a:lnTo>
                    <a:pt x="1725041" y="269875"/>
                  </a:lnTo>
                  <a:lnTo>
                    <a:pt x="1673098" y="269875"/>
                  </a:lnTo>
                  <a:lnTo>
                    <a:pt x="1673098" y="246761"/>
                  </a:lnTo>
                  <a:lnTo>
                    <a:pt x="1725041" y="246761"/>
                  </a:lnTo>
                  <a:lnTo>
                    <a:pt x="1725041" y="224790"/>
                  </a:lnTo>
                  <a:lnTo>
                    <a:pt x="1673098" y="224790"/>
                  </a:lnTo>
                  <a:lnTo>
                    <a:pt x="1673098" y="201549"/>
                  </a:lnTo>
                  <a:lnTo>
                    <a:pt x="1725041" y="201549"/>
                  </a:lnTo>
                  <a:lnTo>
                    <a:pt x="1725041" y="179578"/>
                  </a:lnTo>
                  <a:lnTo>
                    <a:pt x="1673098" y="179578"/>
                  </a:lnTo>
                  <a:lnTo>
                    <a:pt x="1673098" y="156337"/>
                  </a:lnTo>
                  <a:lnTo>
                    <a:pt x="1725041" y="156337"/>
                  </a:lnTo>
                  <a:lnTo>
                    <a:pt x="1725041" y="134366"/>
                  </a:lnTo>
                  <a:lnTo>
                    <a:pt x="1673098" y="134366"/>
                  </a:lnTo>
                  <a:lnTo>
                    <a:pt x="1673098" y="111252"/>
                  </a:lnTo>
                  <a:lnTo>
                    <a:pt x="1725041" y="111252"/>
                  </a:lnTo>
                  <a:lnTo>
                    <a:pt x="1725041" y="89154"/>
                  </a:lnTo>
                  <a:lnTo>
                    <a:pt x="1673098" y="89154"/>
                  </a:lnTo>
                  <a:lnTo>
                    <a:pt x="1673098" y="88900"/>
                  </a:lnTo>
                  <a:lnTo>
                    <a:pt x="1673098" y="66040"/>
                  </a:lnTo>
                  <a:lnTo>
                    <a:pt x="1725041" y="66040"/>
                  </a:lnTo>
                  <a:lnTo>
                    <a:pt x="1725041" y="43942"/>
                  </a:lnTo>
                  <a:lnTo>
                    <a:pt x="1673098" y="43942"/>
                  </a:lnTo>
                  <a:lnTo>
                    <a:pt x="1673098" y="20828"/>
                  </a:lnTo>
                  <a:lnTo>
                    <a:pt x="1725041" y="20828"/>
                  </a:lnTo>
                  <a:lnTo>
                    <a:pt x="1725041" y="0"/>
                  </a:lnTo>
                  <a:lnTo>
                    <a:pt x="1626743" y="0"/>
                  </a:lnTo>
                  <a:lnTo>
                    <a:pt x="1626743" y="214249"/>
                  </a:lnTo>
                  <a:lnTo>
                    <a:pt x="1413764" y="339725"/>
                  </a:lnTo>
                  <a:lnTo>
                    <a:pt x="1413764" y="88900"/>
                  </a:lnTo>
                  <a:lnTo>
                    <a:pt x="1626743" y="214249"/>
                  </a:lnTo>
                  <a:lnTo>
                    <a:pt x="1626743" y="0"/>
                  </a:lnTo>
                  <a:lnTo>
                    <a:pt x="1342644" y="0"/>
                  </a:lnTo>
                  <a:lnTo>
                    <a:pt x="1342644" y="20828"/>
                  </a:lnTo>
                  <a:lnTo>
                    <a:pt x="1342644" y="43942"/>
                  </a:lnTo>
                  <a:lnTo>
                    <a:pt x="1342644" y="405511"/>
                  </a:lnTo>
                  <a:lnTo>
                    <a:pt x="1290701" y="405511"/>
                  </a:lnTo>
                  <a:lnTo>
                    <a:pt x="1290701" y="382270"/>
                  </a:lnTo>
                  <a:lnTo>
                    <a:pt x="1342644" y="382270"/>
                  </a:lnTo>
                  <a:lnTo>
                    <a:pt x="1342644" y="360299"/>
                  </a:lnTo>
                  <a:lnTo>
                    <a:pt x="1290701" y="360299"/>
                  </a:lnTo>
                  <a:lnTo>
                    <a:pt x="1290701" y="337185"/>
                  </a:lnTo>
                  <a:lnTo>
                    <a:pt x="1342644" y="337185"/>
                  </a:lnTo>
                  <a:lnTo>
                    <a:pt x="1342644" y="315087"/>
                  </a:lnTo>
                  <a:lnTo>
                    <a:pt x="1290701" y="315087"/>
                  </a:lnTo>
                  <a:lnTo>
                    <a:pt x="1290701" y="291973"/>
                  </a:lnTo>
                  <a:lnTo>
                    <a:pt x="1342644" y="291973"/>
                  </a:lnTo>
                  <a:lnTo>
                    <a:pt x="1342644" y="269875"/>
                  </a:lnTo>
                  <a:lnTo>
                    <a:pt x="1290701" y="269875"/>
                  </a:lnTo>
                  <a:lnTo>
                    <a:pt x="1290701" y="246761"/>
                  </a:lnTo>
                  <a:lnTo>
                    <a:pt x="1342644" y="246761"/>
                  </a:lnTo>
                  <a:lnTo>
                    <a:pt x="1342644" y="224790"/>
                  </a:lnTo>
                  <a:lnTo>
                    <a:pt x="1290701" y="224790"/>
                  </a:lnTo>
                  <a:lnTo>
                    <a:pt x="1290701" y="201549"/>
                  </a:lnTo>
                  <a:lnTo>
                    <a:pt x="1342644" y="201549"/>
                  </a:lnTo>
                  <a:lnTo>
                    <a:pt x="1342644" y="179578"/>
                  </a:lnTo>
                  <a:lnTo>
                    <a:pt x="1290701" y="179578"/>
                  </a:lnTo>
                  <a:lnTo>
                    <a:pt x="1290701" y="156337"/>
                  </a:lnTo>
                  <a:lnTo>
                    <a:pt x="1342644" y="156337"/>
                  </a:lnTo>
                  <a:lnTo>
                    <a:pt x="1342644" y="134366"/>
                  </a:lnTo>
                  <a:lnTo>
                    <a:pt x="1290701" y="134366"/>
                  </a:lnTo>
                  <a:lnTo>
                    <a:pt x="1290701" y="111252"/>
                  </a:lnTo>
                  <a:lnTo>
                    <a:pt x="1342644" y="111252"/>
                  </a:lnTo>
                  <a:lnTo>
                    <a:pt x="1342644" y="89154"/>
                  </a:lnTo>
                  <a:lnTo>
                    <a:pt x="1290701" y="89154"/>
                  </a:lnTo>
                  <a:lnTo>
                    <a:pt x="1290701" y="66040"/>
                  </a:lnTo>
                  <a:lnTo>
                    <a:pt x="1342644" y="66040"/>
                  </a:lnTo>
                  <a:lnTo>
                    <a:pt x="1342644" y="43942"/>
                  </a:lnTo>
                  <a:lnTo>
                    <a:pt x="1290701" y="43942"/>
                  </a:lnTo>
                  <a:lnTo>
                    <a:pt x="1290701" y="20828"/>
                  </a:lnTo>
                  <a:lnTo>
                    <a:pt x="1342644" y="20828"/>
                  </a:lnTo>
                  <a:lnTo>
                    <a:pt x="1342644" y="0"/>
                  </a:lnTo>
                  <a:lnTo>
                    <a:pt x="1257300" y="0"/>
                  </a:lnTo>
                  <a:lnTo>
                    <a:pt x="1257300" y="428625"/>
                  </a:lnTo>
                  <a:lnTo>
                    <a:pt x="1762125" y="428625"/>
                  </a:lnTo>
                  <a:lnTo>
                    <a:pt x="1762125" y="405511"/>
                  </a:lnTo>
                  <a:lnTo>
                    <a:pt x="1762125" y="382270"/>
                  </a:lnTo>
                  <a:lnTo>
                    <a:pt x="1762125" y="20828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510401" y="4681601"/>
            <a:ext cx="1809750" cy="3429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375"/>
              </a:spcBef>
            </a:pP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Implementation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03188" y="1233650"/>
            <a:ext cx="1181100" cy="251351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340995" marR="135890" indent="-190500">
              <a:lnSpc>
                <a:spcPct val="100000"/>
              </a:lnSpc>
              <a:spcBef>
                <a:spcPts val="160"/>
              </a:spcBef>
            </a:pPr>
            <a:r>
              <a:rPr lang="de-DE" sz="1500" b="1" spc="-30" dirty="0" err="1">
                <a:solidFill>
                  <a:srgbClr val="404040"/>
                </a:solidFill>
                <a:latin typeface="Arial"/>
                <a:cs typeface="Arial"/>
              </a:rPr>
              <a:t>Testing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19426" y="1795526"/>
            <a:ext cx="1304925" cy="10191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224790">
              <a:lnSpc>
                <a:spcPct val="100400"/>
              </a:lnSpc>
              <a:spcBef>
                <a:spcPts val="270"/>
              </a:spcBef>
            </a:pPr>
            <a:r>
              <a:rPr sz="1200" spc="30" dirty="0">
                <a:latin typeface="Bookman Uralic"/>
                <a:cs typeface="Bookman Uralic"/>
              </a:rPr>
              <a:t>R</a:t>
            </a:r>
            <a:r>
              <a:rPr sz="1200" spc="50" dirty="0">
                <a:latin typeface="Bookman Uralic"/>
                <a:cs typeface="Bookman Uralic"/>
              </a:rPr>
              <a:t>e</a:t>
            </a:r>
            <a:r>
              <a:rPr sz="1200" spc="-25" dirty="0">
                <a:latin typeface="Bookman Uralic"/>
                <a:cs typeface="Bookman Uralic"/>
              </a:rPr>
              <a:t>q</a:t>
            </a:r>
            <a:r>
              <a:rPr sz="1200" spc="5" dirty="0">
                <a:latin typeface="Bookman Uralic"/>
                <a:cs typeface="Bookman Uralic"/>
              </a:rPr>
              <a:t>ui</a:t>
            </a:r>
            <a:r>
              <a:rPr sz="1200" dirty="0">
                <a:latin typeface="Bookman Uralic"/>
                <a:cs typeface="Bookman Uralic"/>
              </a:rPr>
              <a:t>r</a:t>
            </a:r>
            <a:r>
              <a:rPr sz="1200" spc="45" dirty="0">
                <a:latin typeface="Bookman Uralic"/>
                <a:cs typeface="Bookman Uralic"/>
              </a:rPr>
              <a:t>e</a:t>
            </a:r>
            <a:r>
              <a:rPr sz="1200" dirty="0">
                <a:latin typeface="Bookman Uralic"/>
                <a:cs typeface="Bookman Uralic"/>
              </a:rPr>
              <a:t>m</a:t>
            </a:r>
            <a:r>
              <a:rPr sz="1200" spc="45" dirty="0">
                <a:latin typeface="Bookman Uralic"/>
                <a:cs typeface="Bookman Uralic"/>
              </a:rPr>
              <a:t>e</a:t>
            </a:r>
            <a:r>
              <a:rPr sz="1200" spc="30" dirty="0">
                <a:latin typeface="Bookman Uralic"/>
                <a:cs typeface="Bookman Uralic"/>
              </a:rPr>
              <a:t>n</a:t>
            </a:r>
            <a:r>
              <a:rPr sz="1200" spc="-5" dirty="0">
                <a:latin typeface="Bookman Uralic"/>
                <a:cs typeface="Bookman Uralic"/>
              </a:rPr>
              <a:t>t  </a:t>
            </a:r>
            <a:r>
              <a:rPr sz="1200" dirty="0">
                <a:latin typeface="Bookman Uralic"/>
                <a:cs typeface="Bookman Uralic"/>
              </a:rPr>
              <a:t>formulation,  </a:t>
            </a:r>
            <a:r>
              <a:rPr sz="1200" spc="-5" dirty="0">
                <a:latin typeface="Bookman Uralic"/>
                <a:cs typeface="Bookman Uralic"/>
              </a:rPr>
              <a:t>analysis </a:t>
            </a:r>
            <a:r>
              <a:rPr sz="1200" dirty="0">
                <a:latin typeface="Bookman Uralic"/>
                <a:cs typeface="Bookman Uralic"/>
              </a:rPr>
              <a:t>and  mapping </a:t>
            </a:r>
            <a:r>
              <a:rPr sz="1200" spc="-5" dirty="0">
                <a:latin typeface="Bookman Uralic"/>
                <a:cs typeface="Bookman Uralic"/>
              </a:rPr>
              <a:t>to  </a:t>
            </a:r>
            <a:r>
              <a:rPr sz="1200" spc="5" dirty="0">
                <a:latin typeface="Bookman Uralic"/>
                <a:cs typeface="Bookman Uralic"/>
              </a:rPr>
              <a:t>user</a:t>
            </a:r>
            <a:r>
              <a:rPr sz="1200" spc="-40" dirty="0">
                <a:latin typeface="Bookman Uralic"/>
                <a:cs typeface="Bookman Uralic"/>
              </a:rPr>
              <a:t> </a:t>
            </a:r>
            <a:r>
              <a:rPr sz="1200" dirty="0">
                <a:latin typeface="Bookman Uralic"/>
                <a:cs typeface="Bookman Uralic"/>
              </a:rPr>
              <a:t>stories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005451" y="1795526"/>
            <a:ext cx="1590675" cy="952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6995" marR="90170">
              <a:lnSpc>
                <a:spcPct val="99900"/>
              </a:lnSpc>
              <a:spcBef>
                <a:spcPts val="300"/>
              </a:spcBef>
            </a:pPr>
            <a:r>
              <a:rPr sz="1400" spc="5" dirty="0">
                <a:latin typeface="Arial"/>
                <a:cs typeface="Arial"/>
              </a:rPr>
              <a:t>Modeling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process  </a:t>
            </a:r>
            <a:r>
              <a:rPr sz="1400" spc="-15" dirty="0">
                <a:latin typeface="Arial"/>
                <a:cs typeface="Arial"/>
              </a:rPr>
              <a:t>and </a:t>
            </a:r>
            <a:r>
              <a:rPr sz="1400" spc="5" dirty="0">
                <a:latin typeface="Arial"/>
                <a:cs typeface="Arial"/>
              </a:rPr>
              <a:t>workflow  </a:t>
            </a:r>
            <a:r>
              <a:rPr sz="1400" spc="-5" dirty="0">
                <a:latin typeface="Arial"/>
                <a:cs typeface="Arial"/>
              </a:rPr>
              <a:t>using </a:t>
            </a:r>
            <a:r>
              <a:rPr sz="1400" spc="15" dirty="0">
                <a:latin typeface="Arial"/>
                <a:cs typeface="Arial"/>
              </a:rPr>
              <a:t>Use-Cases  </a:t>
            </a:r>
            <a:r>
              <a:rPr sz="1400" spc="-15" dirty="0">
                <a:latin typeface="Arial"/>
                <a:cs typeface="Arial"/>
              </a:rPr>
              <a:t>and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24975" y="6023292"/>
            <a:ext cx="67310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b="1" spc="-40" dirty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48151" y="5176837"/>
            <a:ext cx="1657350" cy="9525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 marR="83185">
              <a:lnSpc>
                <a:spcPct val="99800"/>
              </a:lnSpc>
              <a:spcBef>
                <a:spcPts val="315"/>
              </a:spcBef>
            </a:pPr>
            <a:r>
              <a:rPr sz="1400" spc="-5" dirty="0">
                <a:latin typeface="Arial"/>
                <a:cs typeface="Arial"/>
              </a:rPr>
              <a:t>Static </a:t>
            </a:r>
            <a:r>
              <a:rPr sz="1400" spc="15" dirty="0">
                <a:latin typeface="Arial"/>
                <a:cs typeface="Arial"/>
              </a:rPr>
              <a:t>modeling  </a:t>
            </a:r>
            <a:r>
              <a:rPr sz="1400" spc="-5" dirty="0">
                <a:latin typeface="Arial"/>
                <a:cs typeface="Arial"/>
              </a:rPr>
              <a:t>using </a:t>
            </a:r>
            <a:r>
              <a:rPr sz="1400" spc="20" dirty="0">
                <a:latin typeface="Arial"/>
                <a:cs typeface="Arial"/>
              </a:rPr>
              <a:t>classes, 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15" dirty="0">
                <a:latin typeface="Arial"/>
                <a:cs typeface="Arial"/>
              </a:rPr>
              <a:t>and  </a:t>
            </a:r>
            <a:r>
              <a:rPr sz="1400" spc="-5" dirty="0">
                <a:latin typeface="Arial"/>
                <a:cs typeface="Arial"/>
              </a:rPr>
              <a:t>static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relationships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86601" y="5072062"/>
            <a:ext cx="1590675" cy="13906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88900" marR="92075">
              <a:lnSpc>
                <a:spcPct val="100099"/>
              </a:lnSpc>
              <a:spcBef>
                <a:spcPts val="345"/>
              </a:spcBef>
            </a:pPr>
            <a:r>
              <a:rPr sz="1400" dirty="0">
                <a:latin typeface="Arial"/>
                <a:cs typeface="Arial"/>
              </a:rPr>
              <a:t>Method </a:t>
            </a:r>
            <a:r>
              <a:rPr sz="1400" spc="25" dirty="0">
                <a:latin typeface="Arial"/>
                <a:cs typeface="Arial"/>
              </a:rPr>
              <a:t>of  </a:t>
            </a:r>
            <a:r>
              <a:rPr sz="1400" spc="5" dirty="0">
                <a:latin typeface="Arial"/>
                <a:cs typeface="Arial"/>
              </a:rPr>
              <a:t>implementing  required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features,  </a:t>
            </a:r>
            <a:r>
              <a:rPr sz="1400" spc="5" dirty="0">
                <a:latin typeface="Arial"/>
                <a:cs typeface="Arial"/>
              </a:rPr>
              <a:t>UI, </a:t>
            </a:r>
            <a:r>
              <a:rPr sz="1400" spc="-10" dirty="0">
                <a:latin typeface="Arial"/>
                <a:cs typeface="Arial"/>
              </a:rPr>
              <a:t>layouts </a:t>
            </a:r>
            <a:r>
              <a:rPr sz="1400" spc="-20" dirty="0">
                <a:latin typeface="Arial"/>
                <a:cs typeface="Arial"/>
              </a:rPr>
              <a:t>and  </a:t>
            </a:r>
            <a:r>
              <a:rPr sz="1400" dirty="0">
                <a:latin typeface="Arial"/>
                <a:cs typeface="Arial"/>
              </a:rPr>
              <a:t>testing  </a:t>
            </a:r>
            <a:r>
              <a:rPr sz="1400" spc="15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03188" y="1757425"/>
            <a:ext cx="1890776" cy="6832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de-DE" sz="1400" spc="5" dirty="0" err="1">
                <a:latin typeface="Arial"/>
                <a:cs typeface="Arial"/>
              </a:rPr>
              <a:t>Dedicated</a:t>
            </a:r>
            <a:r>
              <a:rPr lang="de-DE" sz="1400" spc="5" dirty="0">
                <a:latin typeface="Arial"/>
                <a:cs typeface="Arial"/>
              </a:rPr>
              <a:t> UI/</a:t>
            </a:r>
            <a:r>
              <a:rPr lang="de-DE" sz="1400" spc="5" dirty="0" err="1">
                <a:latin typeface="Arial"/>
                <a:cs typeface="Arial"/>
              </a:rPr>
              <a:t>Functional</a:t>
            </a:r>
            <a:r>
              <a:rPr lang="de-DE" sz="1400" spc="5" dirty="0">
                <a:latin typeface="Arial"/>
                <a:cs typeface="Arial"/>
              </a:rPr>
              <a:t> </a:t>
            </a:r>
            <a:r>
              <a:rPr lang="de-DE" sz="1400" spc="5" dirty="0" err="1">
                <a:latin typeface="Arial"/>
                <a:cs typeface="Arial"/>
              </a:rPr>
              <a:t>testing</a:t>
            </a:r>
            <a:r>
              <a:rPr lang="de-DE" sz="1400" spc="5" dirty="0">
                <a:latin typeface="Arial"/>
                <a:cs typeface="Arial"/>
              </a:rPr>
              <a:t> &amp; Bug fixes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7" name="object 36">
            <a:extLst>
              <a:ext uri="{FF2B5EF4-FFF2-40B4-BE49-F238E27FC236}">
                <a16:creationId xmlns:a16="http://schemas.microsoft.com/office/drawing/2014/main" id="{D78F5FC7-63EB-824D-B6F9-D0507FFC536E}"/>
              </a:ext>
            </a:extLst>
          </p:cNvPr>
          <p:cNvSpPr txBox="1"/>
          <p:nvPr/>
        </p:nvSpPr>
        <p:spPr>
          <a:xfrm>
            <a:off x="9472935" y="1196223"/>
            <a:ext cx="1181100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340995" marR="135890" indent="-190500">
              <a:lnSpc>
                <a:spcPct val="100000"/>
              </a:lnSpc>
              <a:spcBef>
                <a:spcPts val="160"/>
              </a:spcBef>
            </a:pPr>
            <a:r>
              <a:rPr sz="1500" b="1" spc="-3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500" b="1" spc="-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sz="1500" b="1" spc="-20" dirty="0">
                <a:solidFill>
                  <a:srgbClr val="404040"/>
                </a:solidFill>
                <a:latin typeface="Arial"/>
                <a:cs typeface="Arial"/>
              </a:rPr>
              <a:t>p</a:t>
            </a:r>
            <a:r>
              <a:rPr sz="1500" b="1" dirty="0">
                <a:solidFill>
                  <a:srgbClr val="404040"/>
                </a:solidFill>
                <a:latin typeface="Arial"/>
                <a:cs typeface="Arial"/>
              </a:rPr>
              <a:t>e  </a:t>
            </a: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Demo</a:t>
            </a:r>
            <a:endParaRPr sz="1500">
              <a:latin typeface="Arial"/>
              <a:cs typeface="Arial"/>
            </a:endParaRPr>
          </a:p>
        </p:txBody>
      </p:sp>
      <p:sp>
        <p:nvSpPr>
          <p:cNvPr id="48" name="object 42">
            <a:extLst>
              <a:ext uri="{FF2B5EF4-FFF2-40B4-BE49-F238E27FC236}">
                <a16:creationId xmlns:a16="http://schemas.microsoft.com/office/drawing/2014/main" id="{ADD6BB6A-4BE7-4146-ABC2-65070122E210}"/>
              </a:ext>
            </a:extLst>
          </p:cNvPr>
          <p:cNvSpPr txBox="1"/>
          <p:nvPr/>
        </p:nvSpPr>
        <p:spPr>
          <a:xfrm>
            <a:off x="9490682" y="1757425"/>
            <a:ext cx="1590675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sz="1400" spc="5" dirty="0">
                <a:latin typeface="Arial"/>
                <a:cs typeface="Arial"/>
              </a:rPr>
              <a:t>Presenting </a:t>
            </a:r>
            <a:r>
              <a:rPr sz="1400" spc="15" dirty="0">
                <a:latin typeface="Arial"/>
                <a:cs typeface="Arial"/>
              </a:rPr>
              <a:t>a  </a:t>
            </a:r>
            <a:r>
              <a:rPr sz="1400" spc="-10" dirty="0">
                <a:latin typeface="Arial"/>
                <a:cs typeface="Arial"/>
              </a:rPr>
              <a:t>working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prototype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70385" y="-21275"/>
            <a:ext cx="12192000" cy="4770755"/>
            <a:chOff x="0" y="182308"/>
            <a:chExt cx="12192000" cy="4770755"/>
          </a:xfrm>
        </p:grpSpPr>
        <p:sp>
          <p:nvSpPr>
            <p:cNvPr id="3" name="object 3"/>
            <p:cNvSpPr/>
            <p:nvPr/>
          </p:nvSpPr>
          <p:spPr>
            <a:xfrm>
              <a:off x="4352925" y="2933700"/>
              <a:ext cx="2009775" cy="2019300"/>
            </a:xfrm>
            <a:custGeom>
              <a:avLst/>
              <a:gdLst/>
              <a:ahLst/>
              <a:cxnLst/>
              <a:rect l="l" t="t" r="r" b="b"/>
              <a:pathLst>
                <a:path w="2009775" h="2019300">
                  <a:moveTo>
                    <a:pt x="1004951" y="0"/>
                  </a:moveTo>
                  <a:lnTo>
                    <a:pt x="956262" y="1164"/>
                  </a:lnTo>
                  <a:lnTo>
                    <a:pt x="908172" y="4621"/>
                  </a:lnTo>
                  <a:lnTo>
                    <a:pt x="860731" y="10319"/>
                  </a:lnTo>
                  <a:lnTo>
                    <a:pt x="813994" y="18203"/>
                  </a:lnTo>
                  <a:lnTo>
                    <a:pt x="768013" y="28223"/>
                  </a:lnTo>
                  <a:lnTo>
                    <a:pt x="722840" y="40324"/>
                  </a:lnTo>
                  <a:lnTo>
                    <a:pt x="678528" y="54454"/>
                  </a:lnTo>
                  <a:lnTo>
                    <a:pt x="635130" y="70559"/>
                  </a:lnTo>
                  <a:lnTo>
                    <a:pt x="592699" y="88588"/>
                  </a:lnTo>
                  <a:lnTo>
                    <a:pt x="551286" y="108487"/>
                  </a:lnTo>
                  <a:lnTo>
                    <a:pt x="510945" y="130203"/>
                  </a:lnTo>
                  <a:lnTo>
                    <a:pt x="471729" y="153684"/>
                  </a:lnTo>
                  <a:lnTo>
                    <a:pt x="433689" y="178876"/>
                  </a:lnTo>
                  <a:lnTo>
                    <a:pt x="396879" y="205727"/>
                  </a:lnTo>
                  <a:lnTo>
                    <a:pt x="361351" y="234184"/>
                  </a:lnTo>
                  <a:lnTo>
                    <a:pt x="327159" y="264193"/>
                  </a:lnTo>
                  <a:lnTo>
                    <a:pt x="294354" y="295703"/>
                  </a:lnTo>
                  <a:lnTo>
                    <a:pt x="262989" y="328660"/>
                  </a:lnTo>
                  <a:lnTo>
                    <a:pt x="233117" y="363011"/>
                  </a:lnTo>
                  <a:lnTo>
                    <a:pt x="204791" y="398704"/>
                  </a:lnTo>
                  <a:lnTo>
                    <a:pt x="178063" y="435685"/>
                  </a:lnTo>
                  <a:lnTo>
                    <a:pt x="152986" y="473902"/>
                  </a:lnTo>
                  <a:lnTo>
                    <a:pt x="129613" y="513302"/>
                  </a:lnTo>
                  <a:lnTo>
                    <a:pt x="107995" y="553832"/>
                  </a:lnTo>
                  <a:lnTo>
                    <a:pt x="88187" y="595439"/>
                  </a:lnTo>
                  <a:lnTo>
                    <a:pt x="70240" y="638071"/>
                  </a:lnTo>
                  <a:lnTo>
                    <a:pt x="54208" y="681673"/>
                  </a:lnTo>
                  <a:lnTo>
                    <a:pt x="40142" y="726194"/>
                  </a:lnTo>
                  <a:lnTo>
                    <a:pt x="28095" y="771581"/>
                  </a:lnTo>
                  <a:lnTo>
                    <a:pt x="18121" y="817781"/>
                  </a:lnTo>
                  <a:lnTo>
                    <a:pt x="10272" y="864740"/>
                  </a:lnTo>
                  <a:lnTo>
                    <a:pt x="4600" y="912407"/>
                  </a:lnTo>
                  <a:lnTo>
                    <a:pt x="1158" y="960727"/>
                  </a:lnTo>
                  <a:lnTo>
                    <a:pt x="0" y="1009650"/>
                  </a:lnTo>
                  <a:lnTo>
                    <a:pt x="1158" y="1058572"/>
                  </a:lnTo>
                  <a:lnTo>
                    <a:pt x="4600" y="1106892"/>
                  </a:lnTo>
                  <a:lnTo>
                    <a:pt x="10272" y="1154559"/>
                  </a:lnTo>
                  <a:lnTo>
                    <a:pt x="18121" y="1201518"/>
                  </a:lnTo>
                  <a:lnTo>
                    <a:pt x="28095" y="1247718"/>
                  </a:lnTo>
                  <a:lnTo>
                    <a:pt x="40142" y="1293105"/>
                  </a:lnTo>
                  <a:lnTo>
                    <a:pt x="54208" y="1337626"/>
                  </a:lnTo>
                  <a:lnTo>
                    <a:pt x="70240" y="1381228"/>
                  </a:lnTo>
                  <a:lnTo>
                    <a:pt x="88187" y="1423860"/>
                  </a:lnTo>
                  <a:lnTo>
                    <a:pt x="107995" y="1465467"/>
                  </a:lnTo>
                  <a:lnTo>
                    <a:pt x="129613" y="1505997"/>
                  </a:lnTo>
                  <a:lnTo>
                    <a:pt x="152986" y="1545397"/>
                  </a:lnTo>
                  <a:lnTo>
                    <a:pt x="178063" y="1583614"/>
                  </a:lnTo>
                  <a:lnTo>
                    <a:pt x="204791" y="1620595"/>
                  </a:lnTo>
                  <a:lnTo>
                    <a:pt x="233117" y="1656288"/>
                  </a:lnTo>
                  <a:lnTo>
                    <a:pt x="262989" y="1690639"/>
                  </a:lnTo>
                  <a:lnTo>
                    <a:pt x="294354" y="1723596"/>
                  </a:lnTo>
                  <a:lnTo>
                    <a:pt x="327159" y="1755106"/>
                  </a:lnTo>
                  <a:lnTo>
                    <a:pt x="361351" y="1785115"/>
                  </a:lnTo>
                  <a:lnTo>
                    <a:pt x="396879" y="1813572"/>
                  </a:lnTo>
                  <a:lnTo>
                    <a:pt x="433689" y="1840423"/>
                  </a:lnTo>
                  <a:lnTo>
                    <a:pt x="471729" y="1865615"/>
                  </a:lnTo>
                  <a:lnTo>
                    <a:pt x="510945" y="1889096"/>
                  </a:lnTo>
                  <a:lnTo>
                    <a:pt x="551286" y="1910812"/>
                  </a:lnTo>
                  <a:lnTo>
                    <a:pt x="592699" y="1930711"/>
                  </a:lnTo>
                  <a:lnTo>
                    <a:pt x="635130" y="1948740"/>
                  </a:lnTo>
                  <a:lnTo>
                    <a:pt x="678528" y="1964845"/>
                  </a:lnTo>
                  <a:lnTo>
                    <a:pt x="722840" y="1978975"/>
                  </a:lnTo>
                  <a:lnTo>
                    <a:pt x="768013" y="1991076"/>
                  </a:lnTo>
                  <a:lnTo>
                    <a:pt x="813994" y="2001096"/>
                  </a:lnTo>
                  <a:lnTo>
                    <a:pt x="860731" y="2008980"/>
                  </a:lnTo>
                  <a:lnTo>
                    <a:pt x="908172" y="2014678"/>
                  </a:lnTo>
                  <a:lnTo>
                    <a:pt x="956262" y="2018135"/>
                  </a:lnTo>
                  <a:lnTo>
                    <a:pt x="1004951" y="2019300"/>
                  </a:lnTo>
                  <a:lnTo>
                    <a:pt x="1053628" y="2018135"/>
                  </a:lnTo>
                  <a:lnTo>
                    <a:pt x="1101708" y="2014678"/>
                  </a:lnTo>
                  <a:lnTo>
                    <a:pt x="1149139" y="2008980"/>
                  </a:lnTo>
                  <a:lnTo>
                    <a:pt x="1195867" y="2001096"/>
                  </a:lnTo>
                  <a:lnTo>
                    <a:pt x="1241840" y="1991076"/>
                  </a:lnTo>
                  <a:lnTo>
                    <a:pt x="1287005" y="1978975"/>
                  </a:lnTo>
                  <a:lnTo>
                    <a:pt x="1331309" y="1964845"/>
                  </a:lnTo>
                  <a:lnTo>
                    <a:pt x="1374700" y="1948740"/>
                  </a:lnTo>
                  <a:lnTo>
                    <a:pt x="1417126" y="1930711"/>
                  </a:lnTo>
                  <a:lnTo>
                    <a:pt x="1458533" y="1910812"/>
                  </a:lnTo>
                  <a:lnTo>
                    <a:pt x="1498868" y="1889096"/>
                  </a:lnTo>
                  <a:lnTo>
                    <a:pt x="1538080" y="1865615"/>
                  </a:lnTo>
                  <a:lnTo>
                    <a:pt x="1576115" y="1840423"/>
                  </a:lnTo>
                  <a:lnTo>
                    <a:pt x="1612921" y="1813572"/>
                  </a:lnTo>
                  <a:lnTo>
                    <a:pt x="1648445" y="1785115"/>
                  </a:lnTo>
                  <a:lnTo>
                    <a:pt x="1682634" y="1755106"/>
                  </a:lnTo>
                  <a:lnTo>
                    <a:pt x="1715436" y="1723596"/>
                  </a:lnTo>
                  <a:lnTo>
                    <a:pt x="1746798" y="1690639"/>
                  </a:lnTo>
                  <a:lnTo>
                    <a:pt x="1776668" y="1656288"/>
                  </a:lnTo>
                  <a:lnTo>
                    <a:pt x="1804992" y="1620595"/>
                  </a:lnTo>
                  <a:lnTo>
                    <a:pt x="1831718" y="1583614"/>
                  </a:lnTo>
                  <a:lnTo>
                    <a:pt x="1856794" y="1545397"/>
                  </a:lnTo>
                  <a:lnTo>
                    <a:pt x="1880166" y="1505997"/>
                  </a:lnTo>
                  <a:lnTo>
                    <a:pt x="1901782" y="1465467"/>
                  </a:lnTo>
                  <a:lnTo>
                    <a:pt x="1921589" y="1423860"/>
                  </a:lnTo>
                  <a:lnTo>
                    <a:pt x="1939535" y="1381228"/>
                  </a:lnTo>
                  <a:lnTo>
                    <a:pt x="1955568" y="1337626"/>
                  </a:lnTo>
                  <a:lnTo>
                    <a:pt x="1969633" y="1293105"/>
                  </a:lnTo>
                  <a:lnTo>
                    <a:pt x="1981679" y="1247718"/>
                  </a:lnTo>
                  <a:lnTo>
                    <a:pt x="1991653" y="1201518"/>
                  </a:lnTo>
                  <a:lnTo>
                    <a:pt x="1999502" y="1154559"/>
                  </a:lnTo>
                  <a:lnTo>
                    <a:pt x="2005174" y="1106892"/>
                  </a:lnTo>
                  <a:lnTo>
                    <a:pt x="2008616" y="1058572"/>
                  </a:lnTo>
                  <a:lnTo>
                    <a:pt x="2009775" y="1009650"/>
                  </a:lnTo>
                  <a:lnTo>
                    <a:pt x="2008616" y="960727"/>
                  </a:lnTo>
                  <a:lnTo>
                    <a:pt x="2005174" y="912407"/>
                  </a:lnTo>
                  <a:lnTo>
                    <a:pt x="1999502" y="864740"/>
                  </a:lnTo>
                  <a:lnTo>
                    <a:pt x="1991653" y="817781"/>
                  </a:lnTo>
                  <a:lnTo>
                    <a:pt x="1981679" y="771581"/>
                  </a:lnTo>
                  <a:lnTo>
                    <a:pt x="1969633" y="726194"/>
                  </a:lnTo>
                  <a:lnTo>
                    <a:pt x="1955568" y="681673"/>
                  </a:lnTo>
                  <a:lnTo>
                    <a:pt x="1939535" y="638071"/>
                  </a:lnTo>
                  <a:lnTo>
                    <a:pt x="1921589" y="595439"/>
                  </a:lnTo>
                  <a:lnTo>
                    <a:pt x="1901782" y="553832"/>
                  </a:lnTo>
                  <a:lnTo>
                    <a:pt x="1880166" y="513302"/>
                  </a:lnTo>
                  <a:lnTo>
                    <a:pt x="1856794" y="473902"/>
                  </a:lnTo>
                  <a:lnTo>
                    <a:pt x="1831718" y="435685"/>
                  </a:lnTo>
                  <a:lnTo>
                    <a:pt x="1804992" y="398704"/>
                  </a:lnTo>
                  <a:lnTo>
                    <a:pt x="1776668" y="363011"/>
                  </a:lnTo>
                  <a:lnTo>
                    <a:pt x="1746798" y="328660"/>
                  </a:lnTo>
                  <a:lnTo>
                    <a:pt x="1715436" y="295703"/>
                  </a:lnTo>
                  <a:lnTo>
                    <a:pt x="1682634" y="264193"/>
                  </a:lnTo>
                  <a:lnTo>
                    <a:pt x="1648445" y="234184"/>
                  </a:lnTo>
                  <a:lnTo>
                    <a:pt x="1612921" y="205727"/>
                  </a:lnTo>
                  <a:lnTo>
                    <a:pt x="1576115" y="178876"/>
                  </a:lnTo>
                  <a:lnTo>
                    <a:pt x="1538080" y="153684"/>
                  </a:lnTo>
                  <a:lnTo>
                    <a:pt x="1498868" y="130203"/>
                  </a:lnTo>
                  <a:lnTo>
                    <a:pt x="1458533" y="108487"/>
                  </a:lnTo>
                  <a:lnTo>
                    <a:pt x="1417126" y="88588"/>
                  </a:lnTo>
                  <a:lnTo>
                    <a:pt x="1374700" y="70559"/>
                  </a:lnTo>
                  <a:lnTo>
                    <a:pt x="1331309" y="54454"/>
                  </a:lnTo>
                  <a:lnTo>
                    <a:pt x="1287005" y="40324"/>
                  </a:lnTo>
                  <a:lnTo>
                    <a:pt x="1241840" y="28223"/>
                  </a:lnTo>
                  <a:lnTo>
                    <a:pt x="1195867" y="18203"/>
                  </a:lnTo>
                  <a:lnTo>
                    <a:pt x="1149139" y="10319"/>
                  </a:lnTo>
                  <a:lnTo>
                    <a:pt x="1101708" y="4621"/>
                  </a:lnTo>
                  <a:lnTo>
                    <a:pt x="1053628" y="1164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38825" y="2943225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1004951" y="0"/>
                  </a:moveTo>
                  <a:lnTo>
                    <a:pt x="956262" y="1158"/>
                  </a:lnTo>
                  <a:lnTo>
                    <a:pt x="908172" y="4600"/>
                  </a:lnTo>
                  <a:lnTo>
                    <a:pt x="860731" y="10272"/>
                  </a:lnTo>
                  <a:lnTo>
                    <a:pt x="813994" y="18121"/>
                  </a:lnTo>
                  <a:lnTo>
                    <a:pt x="768013" y="28095"/>
                  </a:lnTo>
                  <a:lnTo>
                    <a:pt x="722840" y="40141"/>
                  </a:lnTo>
                  <a:lnTo>
                    <a:pt x="678528" y="54206"/>
                  </a:lnTo>
                  <a:lnTo>
                    <a:pt x="635130" y="70239"/>
                  </a:lnTo>
                  <a:lnTo>
                    <a:pt x="592699" y="88185"/>
                  </a:lnTo>
                  <a:lnTo>
                    <a:pt x="551286" y="107992"/>
                  </a:lnTo>
                  <a:lnTo>
                    <a:pt x="510945" y="129608"/>
                  </a:lnTo>
                  <a:lnTo>
                    <a:pt x="471729" y="152980"/>
                  </a:lnTo>
                  <a:lnTo>
                    <a:pt x="433689" y="178056"/>
                  </a:lnTo>
                  <a:lnTo>
                    <a:pt x="396879" y="204782"/>
                  </a:lnTo>
                  <a:lnTo>
                    <a:pt x="361351" y="233106"/>
                  </a:lnTo>
                  <a:lnTo>
                    <a:pt x="327159" y="262976"/>
                  </a:lnTo>
                  <a:lnTo>
                    <a:pt x="294354" y="294338"/>
                  </a:lnTo>
                  <a:lnTo>
                    <a:pt x="262989" y="327140"/>
                  </a:lnTo>
                  <a:lnTo>
                    <a:pt x="233117" y="361329"/>
                  </a:lnTo>
                  <a:lnTo>
                    <a:pt x="204791" y="396853"/>
                  </a:lnTo>
                  <a:lnTo>
                    <a:pt x="178063" y="433659"/>
                  </a:lnTo>
                  <a:lnTo>
                    <a:pt x="152986" y="471694"/>
                  </a:lnTo>
                  <a:lnTo>
                    <a:pt x="129613" y="510906"/>
                  </a:lnTo>
                  <a:lnTo>
                    <a:pt x="107995" y="551241"/>
                  </a:lnTo>
                  <a:lnTo>
                    <a:pt x="88187" y="592648"/>
                  </a:lnTo>
                  <a:lnTo>
                    <a:pt x="70240" y="635074"/>
                  </a:lnTo>
                  <a:lnTo>
                    <a:pt x="54208" y="678465"/>
                  </a:lnTo>
                  <a:lnTo>
                    <a:pt x="40142" y="722769"/>
                  </a:lnTo>
                  <a:lnTo>
                    <a:pt x="28095" y="767934"/>
                  </a:lnTo>
                  <a:lnTo>
                    <a:pt x="18121" y="813907"/>
                  </a:lnTo>
                  <a:lnTo>
                    <a:pt x="10272" y="860635"/>
                  </a:lnTo>
                  <a:lnTo>
                    <a:pt x="4600" y="908066"/>
                  </a:lnTo>
                  <a:lnTo>
                    <a:pt x="1158" y="956146"/>
                  </a:lnTo>
                  <a:lnTo>
                    <a:pt x="0" y="1004824"/>
                  </a:lnTo>
                  <a:lnTo>
                    <a:pt x="1158" y="1053512"/>
                  </a:lnTo>
                  <a:lnTo>
                    <a:pt x="4600" y="1101602"/>
                  </a:lnTo>
                  <a:lnTo>
                    <a:pt x="10272" y="1149043"/>
                  </a:lnTo>
                  <a:lnTo>
                    <a:pt x="18121" y="1195780"/>
                  </a:lnTo>
                  <a:lnTo>
                    <a:pt x="28095" y="1241761"/>
                  </a:lnTo>
                  <a:lnTo>
                    <a:pt x="40142" y="1286934"/>
                  </a:lnTo>
                  <a:lnTo>
                    <a:pt x="54208" y="1331246"/>
                  </a:lnTo>
                  <a:lnTo>
                    <a:pt x="70240" y="1374644"/>
                  </a:lnTo>
                  <a:lnTo>
                    <a:pt x="88187" y="1417075"/>
                  </a:lnTo>
                  <a:lnTo>
                    <a:pt x="107995" y="1458488"/>
                  </a:lnTo>
                  <a:lnTo>
                    <a:pt x="129613" y="1498829"/>
                  </a:lnTo>
                  <a:lnTo>
                    <a:pt x="152986" y="1538045"/>
                  </a:lnTo>
                  <a:lnTo>
                    <a:pt x="178063" y="1576085"/>
                  </a:lnTo>
                  <a:lnTo>
                    <a:pt x="204791" y="1612895"/>
                  </a:lnTo>
                  <a:lnTo>
                    <a:pt x="233117" y="1648423"/>
                  </a:lnTo>
                  <a:lnTo>
                    <a:pt x="262989" y="1682615"/>
                  </a:lnTo>
                  <a:lnTo>
                    <a:pt x="294354" y="1715420"/>
                  </a:lnTo>
                  <a:lnTo>
                    <a:pt x="327159" y="1746785"/>
                  </a:lnTo>
                  <a:lnTo>
                    <a:pt x="361351" y="1776657"/>
                  </a:lnTo>
                  <a:lnTo>
                    <a:pt x="396879" y="1804983"/>
                  </a:lnTo>
                  <a:lnTo>
                    <a:pt x="433689" y="1831711"/>
                  </a:lnTo>
                  <a:lnTo>
                    <a:pt x="471729" y="1856788"/>
                  </a:lnTo>
                  <a:lnTo>
                    <a:pt x="510945" y="1880161"/>
                  </a:lnTo>
                  <a:lnTo>
                    <a:pt x="551286" y="1901779"/>
                  </a:lnTo>
                  <a:lnTo>
                    <a:pt x="592699" y="1921587"/>
                  </a:lnTo>
                  <a:lnTo>
                    <a:pt x="635130" y="1939534"/>
                  </a:lnTo>
                  <a:lnTo>
                    <a:pt x="678528" y="1955566"/>
                  </a:lnTo>
                  <a:lnTo>
                    <a:pt x="722840" y="1969632"/>
                  </a:lnTo>
                  <a:lnTo>
                    <a:pt x="768013" y="1981679"/>
                  </a:lnTo>
                  <a:lnTo>
                    <a:pt x="813994" y="1991653"/>
                  </a:lnTo>
                  <a:lnTo>
                    <a:pt x="860731" y="1999502"/>
                  </a:lnTo>
                  <a:lnTo>
                    <a:pt x="908172" y="2005174"/>
                  </a:lnTo>
                  <a:lnTo>
                    <a:pt x="956262" y="2008616"/>
                  </a:lnTo>
                  <a:lnTo>
                    <a:pt x="1004951" y="2009775"/>
                  </a:lnTo>
                  <a:lnTo>
                    <a:pt x="1053628" y="2008616"/>
                  </a:lnTo>
                  <a:lnTo>
                    <a:pt x="1101708" y="2005174"/>
                  </a:lnTo>
                  <a:lnTo>
                    <a:pt x="1149139" y="1999502"/>
                  </a:lnTo>
                  <a:lnTo>
                    <a:pt x="1195867" y="1991653"/>
                  </a:lnTo>
                  <a:lnTo>
                    <a:pt x="1241840" y="1981679"/>
                  </a:lnTo>
                  <a:lnTo>
                    <a:pt x="1287005" y="1969632"/>
                  </a:lnTo>
                  <a:lnTo>
                    <a:pt x="1331309" y="1955566"/>
                  </a:lnTo>
                  <a:lnTo>
                    <a:pt x="1374700" y="1939534"/>
                  </a:lnTo>
                  <a:lnTo>
                    <a:pt x="1417126" y="1921587"/>
                  </a:lnTo>
                  <a:lnTo>
                    <a:pt x="1458533" y="1901779"/>
                  </a:lnTo>
                  <a:lnTo>
                    <a:pt x="1498868" y="1880161"/>
                  </a:lnTo>
                  <a:lnTo>
                    <a:pt x="1538080" y="1856788"/>
                  </a:lnTo>
                  <a:lnTo>
                    <a:pt x="1576115" y="1831711"/>
                  </a:lnTo>
                  <a:lnTo>
                    <a:pt x="1612921" y="1804983"/>
                  </a:lnTo>
                  <a:lnTo>
                    <a:pt x="1648445" y="1776657"/>
                  </a:lnTo>
                  <a:lnTo>
                    <a:pt x="1682634" y="1746785"/>
                  </a:lnTo>
                  <a:lnTo>
                    <a:pt x="1715436" y="1715420"/>
                  </a:lnTo>
                  <a:lnTo>
                    <a:pt x="1746798" y="1682615"/>
                  </a:lnTo>
                  <a:lnTo>
                    <a:pt x="1776668" y="1648423"/>
                  </a:lnTo>
                  <a:lnTo>
                    <a:pt x="1804992" y="1612895"/>
                  </a:lnTo>
                  <a:lnTo>
                    <a:pt x="1831718" y="1576085"/>
                  </a:lnTo>
                  <a:lnTo>
                    <a:pt x="1856794" y="1538045"/>
                  </a:lnTo>
                  <a:lnTo>
                    <a:pt x="1880166" y="1498829"/>
                  </a:lnTo>
                  <a:lnTo>
                    <a:pt x="1901782" y="1458488"/>
                  </a:lnTo>
                  <a:lnTo>
                    <a:pt x="1921589" y="1417075"/>
                  </a:lnTo>
                  <a:lnTo>
                    <a:pt x="1939535" y="1374644"/>
                  </a:lnTo>
                  <a:lnTo>
                    <a:pt x="1955568" y="1331246"/>
                  </a:lnTo>
                  <a:lnTo>
                    <a:pt x="1969633" y="1286934"/>
                  </a:lnTo>
                  <a:lnTo>
                    <a:pt x="1981679" y="1241761"/>
                  </a:lnTo>
                  <a:lnTo>
                    <a:pt x="1991653" y="1195780"/>
                  </a:lnTo>
                  <a:lnTo>
                    <a:pt x="1999502" y="1149043"/>
                  </a:lnTo>
                  <a:lnTo>
                    <a:pt x="2005174" y="1101602"/>
                  </a:lnTo>
                  <a:lnTo>
                    <a:pt x="2008616" y="1053512"/>
                  </a:lnTo>
                  <a:lnTo>
                    <a:pt x="2009775" y="1004824"/>
                  </a:lnTo>
                  <a:lnTo>
                    <a:pt x="2008616" y="956146"/>
                  </a:lnTo>
                  <a:lnTo>
                    <a:pt x="2005174" y="908066"/>
                  </a:lnTo>
                  <a:lnTo>
                    <a:pt x="1999502" y="860635"/>
                  </a:lnTo>
                  <a:lnTo>
                    <a:pt x="1991653" y="813907"/>
                  </a:lnTo>
                  <a:lnTo>
                    <a:pt x="1981679" y="767934"/>
                  </a:lnTo>
                  <a:lnTo>
                    <a:pt x="1969633" y="722769"/>
                  </a:lnTo>
                  <a:lnTo>
                    <a:pt x="1955568" y="678465"/>
                  </a:lnTo>
                  <a:lnTo>
                    <a:pt x="1939535" y="635074"/>
                  </a:lnTo>
                  <a:lnTo>
                    <a:pt x="1921589" y="592648"/>
                  </a:lnTo>
                  <a:lnTo>
                    <a:pt x="1901782" y="551241"/>
                  </a:lnTo>
                  <a:lnTo>
                    <a:pt x="1880166" y="510906"/>
                  </a:lnTo>
                  <a:lnTo>
                    <a:pt x="1856794" y="471694"/>
                  </a:lnTo>
                  <a:lnTo>
                    <a:pt x="1831718" y="433659"/>
                  </a:lnTo>
                  <a:lnTo>
                    <a:pt x="1804992" y="396853"/>
                  </a:lnTo>
                  <a:lnTo>
                    <a:pt x="1776668" y="361329"/>
                  </a:lnTo>
                  <a:lnTo>
                    <a:pt x="1746798" y="327140"/>
                  </a:lnTo>
                  <a:lnTo>
                    <a:pt x="1715436" y="294338"/>
                  </a:lnTo>
                  <a:lnTo>
                    <a:pt x="1682634" y="262976"/>
                  </a:lnTo>
                  <a:lnTo>
                    <a:pt x="1648445" y="233106"/>
                  </a:lnTo>
                  <a:lnTo>
                    <a:pt x="1612921" y="204782"/>
                  </a:lnTo>
                  <a:lnTo>
                    <a:pt x="1576115" y="178056"/>
                  </a:lnTo>
                  <a:lnTo>
                    <a:pt x="1538080" y="152980"/>
                  </a:lnTo>
                  <a:lnTo>
                    <a:pt x="1498868" y="129608"/>
                  </a:lnTo>
                  <a:lnTo>
                    <a:pt x="1458533" y="107992"/>
                  </a:lnTo>
                  <a:lnTo>
                    <a:pt x="1417126" y="88185"/>
                  </a:lnTo>
                  <a:lnTo>
                    <a:pt x="1374700" y="70239"/>
                  </a:lnTo>
                  <a:lnTo>
                    <a:pt x="1331309" y="54206"/>
                  </a:lnTo>
                  <a:lnTo>
                    <a:pt x="1287005" y="40141"/>
                  </a:lnTo>
                  <a:lnTo>
                    <a:pt x="1241840" y="28095"/>
                  </a:lnTo>
                  <a:lnTo>
                    <a:pt x="1195867" y="18121"/>
                  </a:lnTo>
                  <a:lnTo>
                    <a:pt x="1149139" y="10272"/>
                  </a:lnTo>
                  <a:lnTo>
                    <a:pt x="1101708" y="4600"/>
                  </a:lnTo>
                  <a:lnTo>
                    <a:pt x="1053628" y="1158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3333CC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62725" y="1929352"/>
              <a:ext cx="652145" cy="1098550"/>
            </a:xfrm>
            <a:custGeom>
              <a:avLst/>
              <a:gdLst/>
              <a:ahLst/>
              <a:cxnLst/>
              <a:rect l="l" t="t" r="r" b="b"/>
              <a:pathLst>
                <a:path w="652145" h="1098550">
                  <a:moveTo>
                    <a:pt x="33274" y="1022845"/>
                  </a:moveTo>
                  <a:lnTo>
                    <a:pt x="23252" y="1024862"/>
                  </a:lnTo>
                  <a:lnTo>
                    <a:pt x="11144" y="1033018"/>
                  </a:lnTo>
                  <a:lnTo>
                    <a:pt x="2988" y="1045126"/>
                  </a:lnTo>
                  <a:lnTo>
                    <a:pt x="0" y="1059973"/>
                  </a:lnTo>
                  <a:lnTo>
                    <a:pt x="2988" y="1074767"/>
                  </a:lnTo>
                  <a:lnTo>
                    <a:pt x="11144" y="1086881"/>
                  </a:lnTo>
                  <a:lnTo>
                    <a:pt x="23252" y="1095067"/>
                  </a:lnTo>
                  <a:lnTo>
                    <a:pt x="38100" y="1098073"/>
                  </a:lnTo>
                  <a:lnTo>
                    <a:pt x="52893" y="1095067"/>
                  </a:lnTo>
                  <a:lnTo>
                    <a:pt x="65008" y="1086881"/>
                  </a:lnTo>
                  <a:lnTo>
                    <a:pt x="73193" y="1074767"/>
                  </a:lnTo>
                  <a:lnTo>
                    <a:pt x="76200" y="1059973"/>
                  </a:lnTo>
                  <a:lnTo>
                    <a:pt x="33274" y="1059973"/>
                  </a:lnTo>
                  <a:lnTo>
                    <a:pt x="33274" y="1022845"/>
                  </a:lnTo>
                  <a:close/>
                </a:path>
                <a:path w="652145" h="1098550">
                  <a:moveTo>
                    <a:pt x="38100" y="1021873"/>
                  </a:moveTo>
                  <a:lnTo>
                    <a:pt x="33383" y="1022823"/>
                  </a:lnTo>
                  <a:lnTo>
                    <a:pt x="33274" y="1059973"/>
                  </a:lnTo>
                  <a:lnTo>
                    <a:pt x="42799" y="1059973"/>
                  </a:lnTo>
                  <a:lnTo>
                    <a:pt x="42799" y="1022823"/>
                  </a:lnTo>
                  <a:lnTo>
                    <a:pt x="38100" y="1021873"/>
                  </a:lnTo>
                  <a:close/>
                </a:path>
                <a:path w="652145" h="1098550">
                  <a:moveTo>
                    <a:pt x="42799" y="1022823"/>
                  </a:moveTo>
                  <a:lnTo>
                    <a:pt x="42799" y="1059973"/>
                  </a:lnTo>
                  <a:lnTo>
                    <a:pt x="76200" y="1059973"/>
                  </a:lnTo>
                  <a:lnTo>
                    <a:pt x="73193" y="1045126"/>
                  </a:lnTo>
                  <a:lnTo>
                    <a:pt x="65008" y="1033018"/>
                  </a:lnTo>
                  <a:lnTo>
                    <a:pt x="52893" y="1024862"/>
                  </a:lnTo>
                  <a:lnTo>
                    <a:pt x="42799" y="1022823"/>
                  </a:lnTo>
                  <a:close/>
                </a:path>
                <a:path w="652145" h="1098550">
                  <a:moveTo>
                    <a:pt x="576609" y="33358"/>
                  </a:moveTo>
                  <a:lnTo>
                    <a:pt x="37973" y="41433"/>
                  </a:lnTo>
                  <a:lnTo>
                    <a:pt x="35306" y="41560"/>
                  </a:lnTo>
                  <a:lnTo>
                    <a:pt x="33274" y="43592"/>
                  </a:lnTo>
                  <a:lnTo>
                    <a:pt x="33274" y="1022845"/>
                  </a:lnTo>
                  <a:lnTo>
                    <a:pt x="38100" y="1021873"/>
                  </a:lnTo>
                  <a:lnTo>
                    <a:pt x="42799" y="1021873"/>
                  </a:lnTo>
                  <a:lnTo>
                    <a:pt x="42799" y="50958"/>
                  </a:lnTo>
                  <a:lnTo>
                    <a:pt x="38100" y="50958"/>
                  </a:lnTo>
                  <a:lnTo>
                    <a:pt x="42799" y="46259"/>
                  </a:lnTo>
                  <a:lnTo>
                    <a:pt x="351550" y="46259"/>
                  </a:lnTo>
                  <a:lnTo>
                    <a:pt x="576869" y="42881"/>
                  </a:lnTo>
                  <a:lnTo>
                    <a:pt x="576609" y="33358"/>
                  </a:lnTo>
                  <a:close/>
                </a:path>
                <a:path w="652145" h="1098550">
                  <a:moveTo>
                    <a:pt x="42799" y="1021873"/>
                  </a:moveTo>
                  <a:lnTo>
                    <a:pt x="38100" y="1021873"/>
                  </a:lnTo>
                  <a:lnTo>
                    <a:pt x="42799" y="1022823"/>
                  </a:lnTo>
                  <a:lnTo>
                    <a:pt x="42799" y="1021873"/>
                  </a:lnTo>
                  <a:close/>
                </a:path>
                <a:path w="652145" h="1098550">
                  <a:moveTo>
                    <a:pt x="651363" y="32797"/>
                  </a:moveTo>
                  <a:lnTo>
                    <a:pt x="614045" y="32797"/>
                  </a:lnTo>
                  <a:lnTo>
                    <a:pt x="614172" y="42322"/>
                  </a:lnTo>
                  <a:lnTo>
                    <a:pt x="576869" y="42881"/>
                  </a:lnTo>
                  <a:lnTo>
                    <a:pt x="576960" y="46259"/>
                  </a:lnTo>
                  <a:lnTo>
                    <a:pt x="583267" y="59991"/>
                  </a:lnTo>
                  <a:lnTo>
                    <a:pt x="593978" y="69913"/>
                  </a:lnTo>
                  <a:lnTo>
                    <a:pt x="607643" y="75120"/>
                  </a:lnTo>
                  <a:lnTo>
                    <a:pt x="622807" y="74707"/>
                  </a:lnTo>
                  <a:lnTo>
                    <a:pt x="636539" y="68401"/>
                  </a:lnTo>
                  <a:lnTo>
                    <a:pt x="646461" y="57689"/>
                  </a:lnTo>
                  <a:lnTo>
                    <a:pt x="651668" y="44025"/>
                  </a:lnTo>
                  <a:lnTo>
                    <a:pt x="651363" y="32797"/>
                  </a:lnTo>
                  <a:close/>
                </a:path>
                <a:path w="652145" h="1098550">
                  <a:moveTo>
                    <a:pt x="42799" y="46259"/>
                  </a:moveTo>
                  <a:lnTo>
                    <a:pt x="38100" y="50958"/>
                  </a:lnTo>
                  <a:lnTo>
                    <a:pt x="42799" y="50888"/>
                  </a:lnTo>
                  <a:lnTo>
                    <a:pt x="42799" y="46259"/>
                  </a:lnTo>
                  <a:close/>
                </a:path>
                <a:path w="652145" h="1098550">
                  <a:moveTo>
                    <a:pt x="42799" y="50888"/>
                  </a:moveTo>
                  <a:lnTo>
                    <a:pt x="38100" y="50958"/>
                  </a:lnTo>
                  <a:lnTo>
                    <a:pt x="42799" y="50958"/>
                  </a:lnTo>
                  <a:close/>
                </a:path>
                <a:path w="652145" h="1098550">
                  <a:moveTo>
                    <a:pt x="351550" y="46259"/>
                  </a:moveTo>
                  <a:lnTo>
                    <a:pt x="42799" y="46259"/>
                  </a:lnTo>
                  <a:lnTo>
                    <a:pt x="42799" y="50888"/>
                  </a:lnTo>
                  <a:lnTo>
                    <a:pt x="351550" y="46259"/>
                  </a:lnTo>
                  <a:close/>
                </a:path>
                <a:path w="652145" h="1098550">
                  <a:moveTo>
                    <a:pt x="614045" y="32797"/>
                  </a:moveTo>
                  <a:lnTo>
                    <a:pt x="576609" y="33358"/>
                  </a:lnTo>
                  <a:lnTo>
                    <a:pt x="576869" y="42881"/>
                  </a:lnTo>
                  <a:lnTo>
                    <a:pt x="614172" y="42322"/>
                  </a:lnTo>
                  <a:lnTo>
                    <a:pt x="614045" y="32797"/>
                  </a:lnTo>
                  <a:close/>
                </a:path>
                <a:path w="652145" h="1098550">
                  <a:moveTo>
                    <a:pt x="620573" y="0"/>
                  </a:moveTo>
                  <a:lnTo>
                    <a:pt x="605408" y="412"/>
                  </a:lnTo>
                  <a:lnTo>
                    <a:pt x="591677" y="6719"/>
                  </a:lnTo>
                  <a:lnTo>
                    <a:pt x="581755" y="17430"/>
                  </a:lnTo>
                  <a:lnTo>
                    <a:pt x="576548" y="31095"/>
                  </a:lnTo>
                  <a:lnTo>
                    <a:pt x="576609" y="33358"/>
                  </a:lnTo>
                  <a:lnTo>
                    <a:pt x="614045" y="32797"/>
                  </a:lnTo>
                  <a:lnTo>
                    <a:pt x="651363" y="32797"/>
                  </a:lnTo>
                  <a:lnTo>
                    <a:pt x="651255" y="28860"/>
                  </a:lnTo>
                  <a:lnTo>
                    <a:pt x="644949" y="15128"/>
                  </a:lnTo>
                  <a:lnTo>
                    <a:pt x="634237" y="5207"/>
                  </a:lnTo>
                  <a:lnTo>
                    <a:pt x="62057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7297420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250" spc="-105" dirty="0">
                <a:latin typeface="Trebuchet MS"/>
                <a:cs typeface="Trebuchet MS"/>
              </a:rPr>
              <a:t>WHAT REQUIRMENTS OF THE CLIENT WERE ACCOMPLISHED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5915" y="1535505"/>
            <a:ext cx="4143375" cy="30480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b="1" spc="20" dirty="0">
                <a:latin typeface="Arial"/>
                <a:cs typeface="Arial"/>
              </a:rPr>
              <a:t>Necessary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Requirements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6758" y="1645773"/>
            <a:ext cx="4221330" cy="276607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Icons </a:t>
            </a:r>
            <a:r>
              <a:rPr lang="de-DE" sz="1400" spc="25" dirty="0" err="1">
                <a:latin typeface="Bookman Uralic"/>
                <a:cs typeface="Bookman Uralic"/>
              </a:rPr>
              <a:t>for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  <a:r>
              <a:rPr lang="de-DE" sz="1400" spc="25" dirty="0" err="1">
                <a:latin typeface="Bookman Uralic"/>
                <a:cs typeface="Bookman Uralic"/>
              </a:rPr>
              <a:t>transactions</a:t>
            </a:r>
            <a:r>
              <a:rPr lang="de-DE" sz="1400" spc="25" dirty="0">
                <a:latin typeface="Bookman Uralic"/>
                <a:cs typeface="Bookman Uralic"/>
              </a:rPr>
              <a:t>, Payment </a:t>
            </a:r>
            <a:r>
              <a:rPr lang="de-DE" sz="1400" spc="25" dirty="0" err="1">
                <a:latin typeface="Bookman Uralic"/>
                <a:cs typeface="Bookman Uralic"/>
              </a:rPr>
              <a:t>mode</a:t>
            </a:r>
            <a:endParaRPr lang="de-DE" sz="1400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Deleteting an </a:t>
            </a:r>
            <a:r>
              <a:rPr lang="de-DE" sz="1400" spc="25" dirty="0" err="1">
                <a:latin typeface="Bookman Uralic"/>
                <a:cs typeface="Bookman Uralic"/>
              </a:rPr>
              <a:t>entry</a:t>
            </a:r>
            <a:r>
              <a:rPr lang="de-DE" sz="1400" spc="25" dirty="0">
                <a:latin typeface="Bookman Uralic"/>
                <a:cs typeface="Bookman Uralic"/>
              </a:rPr>
              <a:t>, Comments</a:t>
            </a: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Date </a:t>
            </a:r>
            <a:r>
              <a:rPr lang="de-DE" sz="1400" spc="25" dirty="0" err="1">
                <a:latin typeface="Bookman Uralic"/>
                <a:cs typeface="Bookman Uralic"/>
              </a:rPr>
              <a:t>and</a:t>
            </a:r>
            <a:r>
              <a:rPr lang="de-DE" sz="1400" spc="25" dirty="0">
                <a:latin typeface="Bookman Uralic"/>
                <a:cs typeface="Bookman Uralic"/>
              </a:rPr>
              <a:t> time </a:t>
            </a:r>
            <a:r>
              <a:rPr lang="de-DE" sz="1400" spc="25" dirty="0" err="1">
                <a:latin typeface="Bookman Uralic"/>
                <a:cs typeface="Bookman Uralic"/>
              </a:rPr>
              <a:t>with</a:t>
            </a:r>
            <a:r>
              <a:rPr lang="de-DE" sz="1400" spc="25" dirty="0">
                <a:latin typeface="Bookman Uralic"/>
                <a:cs typeface="Bookman Uralic"/>
              </a:rPr>
              <a:t> easy to use </a:t>
            </a:r>
            <a:r>
              <a:rPr lang="de-DE" sz="1400" spc="25" dirty="0" err="1">
                <a:latin typeface="Bookman Uralic"/>
                <a:cs typeface="Bookman Uralic"/>
              </a:rPr>
              <a:t>keyboard</a:t>
            </a: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Filters &amp;</a:t>
            </a:r>
            <a:r>
              <a:rPr lang="de-DE" sz="1400" spc="25" dirty="0" err="1">
                <a:latin typeface="Bookman Uralic"/>
                <a:cs typeface="Bookman Uralic"/>
              </a:rPr>
              <a:t>Classification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  <a:r>
              <a:rPr lang="de-DE" sz="1400" spc="25" dirty="0" err="1">
                <a:latin typeface="Bookman Uralic"/>
                <a:cs typeface="Bookman Uralic"/>
              </a:rPr>
              <a:t>of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  <a:r>
              <a:rPr lang="de-DE" sz="1400" spc="25" dirty="0" err="1">
                <a:latin typeface="Bookman Uralic"/>
                <a:cs typeface="Bookman Uralic"/>
              </a:rPr>
              <a:t>transaction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Login ID &amp; </a:t>
            </a:r>
            <a:r>
              <a:rPr lang="de-DE" sz="1400" spc="25" dirty="0" err="1">
                <a:latin typeface="Bookman Uralic"/>
                <a:cs typeface="Bookman Uralic"/>
              </a:rPr>
              <a:t>Autentication</a:t>
            </a: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Offline Mode Operation</a:t>
            </a: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 err="1">
                <a:latin typeface="Bookman Uralic"/>
                <a:cs typeface="Bookman Uralic"/>
              </a:rPr>
              <a:t>Exporting</a:t>
            </a:r>
            <a:r>
              <a:rPr lang="de-DE" sz="1400" spc="25" dirty="0">
                <a:latin typeface="Bookman Uralic"/>
                <a:cs typeface="Bookman Uralic"/>
              </a:rPr>
              <a:t> Data to </a:t>
            </a:r>
            <a:r>
              <a:rPr lang="de-DE" sz="1400" spc="25" dirty="0" err="1">
                <a:latin typeface="Bookman Uralic"/>
                <a:cs typeface="Bookman Uralic"/>
              </a:rPr>
              <a:t>excel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  <a:r>
              <a:rPr lang="de-DE" sz="1400" spc="25" dirty="0" err="1">
                <a:latin typeface="Bookman Uralic"/>
                <a:cs typeface="Bookman Uralic"/>
              </a:rPr>
              <a:t>file</a:t>
            </a: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5" dirty="0">
                <a:latin typeface="Bookman Uralic"/>
                <a:cs typeface="Bookman Uralic"/>
              </a:rPr>
              <a:t>Support </a:t>
            </a:r>
            <a:r>
              <a:rPr lang="de-DE" sz="1400" spc="25" dirty="0" err="1">
                <a:latin typeface="Bookman Uralic"/>
                <a:cs typeface="Bookman Uralic"/>
              </a:rPr>
              <a:t>from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  <a:r>
              <a:rPr lang="de-DE" sz="1400" spc="25" dirty="0" err="1">
                <a:latin typeface="Bookman Uralic"/>
                <a:cs typeface="Bookman Uralic"/>
              </a:rPr>
              <a:t>the</a:t>
            </a:r>
            <a:r>
              <a:rPr lang="de-DE" sz="1400" spc="25" dirty="0">
                <a:latin typeface="Bookman Uralic"/>
                <a:cs typeface="Bookman Uralic"/>
              </a:rPr>
              <a:t> </a:t>
            </a:r>
            <a:r>
              <a:rPr lang="de-DE" sz="1400" spc="25" dirty="0" err="1">
                <a:latin typeface="Bookman Uralic"/>
                <a:cs typeface="Bookman Uralic"/>
              </a:rPr>
              <a:t>developers</a:t>
            </a:r>
            <a:r>
              <a:rPr lang="de-DE" sz="1400" spc="25" dirty="0">
                <a:latin typeface="Bookman Uralic"/>
                <a:cs typeface="Bookman Uralic"/>
              </a:rPr>
              <a:t>  </a:t>
            </a: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lang="de-DE" sz="1400" spc="25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sz="1400" dirty="0">
              <a:latin typeface="Bookman Uralic"/>
              <a:cs typeface="Bookman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875" y="5114251"/>
            <a:ext cx="4114800" cy="257763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4191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30"/>
              </a:spcBef>
            </a:pPr>
            <a:r>
              <a:rPr lang="de-DE" sz="1400" b="1" spc="10" dirty="0">
                <a:solidFill>
                  <a:srgbClr val="404040"/>
                </a:solidFill>
                <a:latin typeface="Arial"/>
                <a:cs typeface="Arial"/>
              </a:rPr>
              <a:t>Nice to have </a:t>
            </a:r>
            <a:r>
              <a:rPr sz="1400" b="1" spc="-19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404040"/>
                </a:solidFill>
                <a:latin typeface="Arial"/>
                <a:cs typeface="Arial"/>
              </a:rPr>
              <a:t>Requirements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6643" y="5505213"/>
            <a:ext cx="3941445" cy="1096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sz="1400" spc="15" dirty="0">
                <a:latin typeface="Bookman Uralic"/>
                <a:cs typeface="Bookman Uralic"/>
              </a:rPr>
              <a:t>Represent</a:t>
            </a:r>
            <a:r>
              <a:rPr sz="1400" spc="-150" dirty="0">
                <a:latin typeface="Bookman Uralic"/>
                <a:cs typeface="Bookman Uralic"/>
              </a:rPr>
              <a:t> </a:t>
            </a:r>
            <a:r>
              <a:rPr sz="1400" dirty="0">
                <a:latin typeface="Bookman Uralic"/>
                <a:cs typeface="Bookman Uralic"/>
              </a:rPr>
              <a:t>Data</a:t>
            </a:r>
            <a:r>
              <a:rPr sz="1400" spc="-70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using</a:t>
            </a:r>
            <a:r>
              <a:rPr sz="1400" spc="-160" dirty="0">
                <a:latin typeface="Bookman Uralic"/>
                <a:cs typeface="Bookman Uralic"/>
              </a:rPr>
              <a:t> </a:t>
            </a:r>
            <a:r>
              <a:rPr sz="1400" spc="15" dirty="0">
                <a:latin typeface="Bookman Uralic"/>
                <a:cs typeface="Bookman Uralic"/>
              </a:rPr>
              <a:t>Graphs</a:t>
            </a:r>
            <a:r>
              <a:rPr sz="1400" spc="-65" dirty="0">
                <a:latin typeface="Bookman Uralic"/>
                <a:cs typeface="Bookman Uralic"/>
              </a:rPr>
              <a:t> </a:t>
            </a:r>
            <a:r>
              <a:rPr sz="1400" spc="20" dirty="0">
                <a:latin typeface="Bookman Uralic"/>
                <a:cs typeface="Bookman Uralic"/>
              </a:rPr>
              <a:t>and</a:t>
            </a:r>
            <a:r>
              <a:rPr sz="1400" spc="-55" dirty="0">
                <a:latin typeface="Bookman Uralic"/>
                <a:cs typeface="Bookman Uralic"/>
              </a:rPr>
              <a:t> </a:t>
            </a:r>
            <a:r>
              <a:rPr sz="1400" spc="5" dirty="0">
                <a:latin typeface="Bookman Uralic"/>
                <a:cs typeface="Bookman Uralic"/>
              </a:rPr>
              <a:t>Charts</a:t>
            </a:r>
            <a:endParaRPr sz="1400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0" dirty="0">
                <a:latin typeface="Bookman Uralic"/>
                <a:cs typeface="Bookman Uralic"/>
              </a:rPr>
              <a:t>Help and FAQ Menu </a:t>
            </a:r>
          </a:p>
          <a:p>
            <a:pPr marL="298450" indent="-286385">
              <a:lnSpc>
                <a:spcPts val="1664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0" dirty="0">
                <a:latin typeface="Bookman Uralic"/>
                <a:cs typeface="Bookman Uralic"/>
              </a:rPr>
              <a:t>Multiple </a:t>
            </a:r>
            <a:r>
              <a:rPr lang="de-DE" sz="1400" spc="20" dirty="0" err="1">
                <a:latin typeface="Bookman Uralic"/>
                <a:cs typeface="Bookman Uralic"/>
              </a:rPr>
              <a:t>currency</a:t>
            </a:r>
            <a:r>
              <a:rPr lang="de-DE" sz="1400" spc="20" dirty="0">
                <a:latin typeface="Bookman Uralic"/>
                <a:cs typeface="Bookman Uralic"/>
              </a:rPr>
              <a:t> </a:t>
            </a:r>
            <a:r>
              <a:rPr lang="de-DE" sz="1400" spc="20" dirty="0" err="1">
                <a:latin typeface="Bookman Uralic"/>
                <a:cs typeface="Bookman Uralic"/>
              </a:rPr>
              <a:t>entry</a:t>
            </a:r>
            <a:r>
              <a:rPr lang="de-DE" sz="1400" spc="20" dirty="0">
                <a:latin typeface="Bookman Uralic"/>
                <a:cs typeface="Bookman Uralic"/>
              </a:rPr>
              <a:t>/Default </a:t>
            </a:r>
            <a:r>
              <a:rPr lang="de-DE" sz="1400" spc="20" dirty="0" err="1">
                <a:latin typeface="Bookman Uralic"/>
                <a:cs typeface="Bookman Uralic"/>
              </a:rPr>
              <a:t>currency</a:t>
            </a:r>
            <a:endParaRPr lang="de-DE" sz="1400" spc="20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0" dirty="0" err="1">
                <a:latin typeface="Bookman Uralic"/>
                <a:cs typeface="Bookman Uralic"/>
              </a:rPr>
              <a:t>Montly</a:t>
            </a:r>
            <a:r>
              <a:rPr lang="de-DE" sz="1400" spc="20" dirty="0">
                <a:latin typeface="Bookman Uralic"/>
                <a:cs typeface="Bookman Uralic"/>
              </a:rPr>
              <a:t>/Daily </a:t>
            </a:r>
            <a:r>
              <a:rPr lang="de-DE" sz="1400" spc="20" dirty="0" err="1">
                <a:latin typeface="Bookman Uralic"/>
                <a:cs typeface="Bookman Uralic"/>
              </a:rPr>
              <a:t>average</a:t>
            </a:r>
            <a:r>
              <a:rPr lang="de-DE" sz="1400" spc="20" dirty="0">
                <a:latin typeface="Bookman Uralic"/>
                <a:cs typeface="Bookman Uralic"/>
              </a:rPr>
              <a:t> </a:t>
            </a:r>
            <a:r>
              <a:rPr lang="de-DE" sz="1400" spc="20" dirty="0" err="1">
                <a:latin typeface="Bookman Uralic"/>
                <a:cs typeface="Bookman Uralic"/>
              </a:rPr>
              <a:t>computation</a:t>
            </a:r>
            <a:endParaRPr lang="de-DE" sz="1400" spc="20" dirty="0">
              <a:latin typeface="Bookman Uralic"/>
              <a:cs typeface="Bookman Uralic"/>
            </a:endParaRPr>
          </a:p>
          <a:p>
            <a:pPr marL="298450" indent="-286385">
              <a:lnSpc>
                <a:spcPts val="1664"/>
              </a:lnSpc>
              <a:spcBef>
                <a:spcPts val="45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r>
              <a:rPr lang="de-DE" sz="1400" spc="20" dirty="0">
                <a:latin typeface="Bookman Uralic"/>
                <a:cs typeface="Bookman Uralic"/>
              </a:rPr>
              <a:t>Multiple Environment (Home/Work)</a:t>
            </a:r>
            <a:endParaRPr sz="1400" dirty="0">
              <a:latin typeface="Bookman Uralic"/>
              <a:cs typeface="Bookman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912" y="4386326"/>
            <a:ext cx="2952750" cy="31432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350"/>
              </a:spcBef>
            </a:pPr>
            <a:r>
              <a:rPr sz="1400" b="1" spc="15" dirty="0">
                <a:latin typeface="Arial"/>
                <a:cs typeface="Arial"/>
              </a:rPr>
              <a:t>Essential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spc="10" dirty="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912" y="4812949"/>
            <a:ext cx="3105723" cy="92967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84150" marR="384175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lang="de-DE" sz="1400" dirty="0" err="1">
                <a:latin typeface="Bookman Uralic"/>
                <a:cs typeface="Bookman Uralic"/>
              </a:rPr>
              <a:t>Deleting</a:t>
            </a:r>
            <a:r>
              <a:rPr lang="de-DE" sz="1400" dirty="0">
                <a:latin typeface="Bookman Uralic"/>
                <a:cs typeface="Bookman Uralic"/>
              </a:rPr>
              <a:t> &amp; </a:t>
            </a:r>
            <a:r>
              <a:rPr lang="de-DE" sz="1400" dirty="0" err="1">
                <a:latin typeface="Bookman Uralic"/>
                <a:cs typeface="Bookman Uralic"/>
              </a:rPr>
              <a:t>Editing</a:t>
            </a:r>
            <a:r>
              <a:rPr lang="de-DE" sz="1400" dirty="0">
                <a:latin typeface="Bookman Uralic"/>
                <a:cs typeface="Bookman Uralic"/>
              </a:rPr>
              <a:t>  an </a:t>
            </a:r>
            <a:r>
              <a:rPr lang="de-DE" sz="1400" dirty="0" err="1">
                <a:latin typeface="Bookman Uralic"/>
                <a:cs typeface="Bookman Uralic"/>
              </a:rPr>
              <a:t>entry</a:t>
            </a:r>
            <a:endParaRPr lang="de-DE" sz="1400" dirty="0">
              <a:latin typeface="Bookman Uralic"/>
              <a:cs typeface="Bookman Uralic"/>
            </a:endParaRPr>
          </a:p>
          <a:p>
            <a:pPr marL="184150" marR="384175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lang="de-DE" sz="1400" dirty="0">
                <a:latin typeface="Bookman Uralic"/>
                <a:cs typeface="Bookman Uralic"/>
              </a:rPr>
              <a:t>Budget </a:t>
            </a:r>
            <a:r>
              <a:rPr lang="de-DE" sz="1400" dirty="0" err="1">
                <a:latin typeface="Bookman Uralic"/>
                <a:cs typeface="Bookman Uralic"/>
              </a:rPr>
              <a:t>Planning</a:t>
            </a:r>
            <a:endParaRPr lang="de-DE" sz="1400" dirty="0">
              <a:latin typeface="Bookman Uralic"/>
              <a:cs typeface="Bookman Uralic"/>
            </a:endParaRPr>
          </a:p>
          <a:p>
            <a:pPr marL="184150" marR="384175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lang="de-DE" sz="1400" dirty="0" err="1">
                <a:latin typeface="Bookman Uralic"/>
                <a:cs typeface="Bookman Uralic"/>
              </a:rPr>
              <a:t>Recurring</a:t>
            </a:r>
            <a:r>
              <a:rPr lang="de-DE" sz="1400" dirty="0">
                <a:latin typeface="Bookman Uralic"/>
                <a:cs typeface="Bookman Uralic"/>
              </a:rPr>
              <a:t> Transactions</a:t>
            </a:r>
          </a:p>
          <a:p>
            <a:pPr marL="184150" marR="384175" indent="-171450">
              <a:lnSpc>
                <a:spcPts val="1650"/>
              </a:lnSpc>
              <a:spcBef>
                <a:spcPts val="80"/>
              </a:spcBef>
              <a:buFont typeface="Arial"/>
              <a:buChar char="•"/>
              <a:tabLst>
                <a:tab pos="184150" algn="l"/>
              </a:tabLst>
            </a:pPr>
            <a:r>
              <a:rPr lang="de-DE" sz="1400" dirty="0">
                <a:latin typeface="Bookman Uralic"/>
                <a:cs typeface="Bookman Uralic"/>
              </a:rPr>
              <a:t>Import </a:t>
            </a:r>
            <a:r>
              <a:rPr lang="de-DE" sz="1400" dirty="0" err="1">
                <a:latin typeface="Bookman Uralic"/>
                <a:cs typeface="Bookman Uralic"/>
              </a:rPr>
              <a:t>and</a:t>
            </a:r>
            <a:r>
              <a:rPr lang="de-DE" sz="1400" dirty="0">
                <a:latin typeface="Bookman Uralic"/>
                <a:cs typeface="Bookman Uralic"/>
              </a:rPr>
              <a:t> </a:t>
            </a:r>
            <a:r>
              <a:rPr lang="de-DE" sz="1400" dirty="0" err="1">
                <a:latin typeface="Bookman Uralic"/>
                <a:cs typeface="Bookman Uralic"/>
              </a:rPr>
              <a:t>exporting</a:t>
            </a:r>
            <a:r>
              <a:rPr lang="de-DE" sz="1400" dirty="0">
                <a:latin typeface="Bookman Uralic"/>
                <a:cs typeface="Bookman Uralic"/>
              </a:rPr>
              <a:t> Data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3458210" y="3245473"/>
            <a:ext cx="3923665" cy="2014855"/>
            <a:chOff x="3453257" y="3449320"/>
            <a:chExt cx="3923665" cy="2014855"/>
          </a:xfrm>
        </p:grpSpPr>
        <p:sp>
          <p:nvSpPr>
            <p:cNvPr id="14" name="object 14"/>
            <p:cNvSpPr/>
            <p:nvPr/>
          </p:nvSpPr>
          <p:spPr>
            <a:xfrm>
              <a:off x="3453257" y="3824223"/>
              <a:ext cx="3923665" cy="1639570"/>
            </a:xfrm>
            <a:custGeom>
              <a:avLst/>
              <a:gdLst/>
              <a:ahLst/>
              <a:cxnLst/>
              <a:rect l="l" t="t" r="r" b="b"/>
              <a:pathLst>
                <a:path w="3923665" h="1639570">
                  <a:moveTo>
                    <a:pt x="868807" y="38100"/>
                  </a:moveTo>
                  <a:lnTo>
                    <a:pt x="845553" y="3009"/>
                  </a:lnTo>
                  <a:lnTo>
                    <a:pt x="830707" y="0"/>
                  </a:lnTo>
                  <a:lnTo>
                    <a:pt x="815911" y="3009"/>
                  </a:lnTo>
                  <a:lnTo>
                    <a:pt x="803795" y="11201"/>
                  </a:lnTo>
                  <a:lnTo>
                    <a:pt x="795604" y="23317"/>
                  </a:lnTo>
                  <a:lnTo>
                    <a:pt x="793559" y="33401"/>
                  </a:lnTo>
                  <a:lnTo>
                    <a:pt x="41021" y="33401"/>
                  </a:lnTo>
                  <a:lnTo>
                    <a:pt x="38862" y="35433"/>
                  </a:lnTo>
                  <a:lnTo>
                    <a:pt x="38798" y="42926"/>
                  </a:lnTo>
                  <a:lnTo>
                    <a:pt x="33362" y="462838"/>
                  </a:lnTo>
                  <a:lnTo>
                    <a:pt x="28422" y="463054"/>
                  </a:lnTo>
                  <a:lnTo>
                    <a:pt x="15201" y="469239"/>
                  </a:lnTo>
                  <a:lnTo>
                    <a:pt x="5270" y="479945"/>
                  </a:lnTo>
                  <a:lnTo>
                    <a:pt x="0" y="494157"/>
                  </a:lnTo>
                  <a:lnTo>
                    <a:pt x="635" y="509244"/>
                  </a:lnTo>
                  <a:lnTo>
                    <a:pt x="6819" y="522465"/>
                  </a:lnTo>
                  <a:lnTo>
                    <a:pt x="17526" y="532434"/>
                  </a:lnTo>
                  <a:lnTo>
                    <a:pt x="31750" y="537718"/>
                  </a:lnTo>
                  <a:lnTo>
                    <a:pt x="46875" y="537083"/>
                  </a:lnTo>
                  <a:lnTo>
                    <a:pt x="60096" y="530898"/>
                  </a:lnTo>
                  <a:lnTo>
                    <a:pt x="70027" y="520192"/>
                  </a:lnTo>
                  <a:lnTo>
                    <a:pt x="75311" y="505968"/>
                  </a:lnTo>
                  <a:lnTo>
                    <a:pt x="75057" y="500126"/>
                  </a:lnTo>
                  <a:lnTo>
                    <a:pt x="74663" y="490842"/>
                  </a:lnTo>
                  <a:lnTo>
                    <a:pt x="68478" y="477621"/>
                  </a:lnTo>
                  <a:lnTo>
                    <a:pt x="57772" y="467690"/>
                  </a:lnTo>
                  <a:lnTo>
                    <a:pt x="43561" y="462407"/>
                  </a:lnTo>
                  <a:lnTo>
                    <a:pt x="42900" y="462445"/>
                  </a:lnTo>
                  <a:lnTo>
                    <a:pt x="48323" y="42926"/>
                  </a:lnTo>
                  <a:lnTo>
                    <a:pt x="793572" y="42926"/>
                  </a:lnTo>
                  <a:lnTo>
                    <a:pt x="795604" y="52959"/>
                  </a:lnTo>
                  <a:lnTo>
                    <a:pt x="803795" y="65062"/>
                  </a:lnTo>
                  <a:lnTo>
                    <a:pt x="815911" y="73215"/>
                  </a:lnTo>
                  <a:lnTo>
                    <a:pt x="830707" y="76200"/>
                  </a:lnTo>
                  <a:lnTo>
                    <a:pt x="845553" y="73215"/>
                  </a:lnTo>
                  <a:lnTo>
                    <a:pt x="857656" y="65062"/>
                  </a:lnTo>
                  <a:lnTo>
                    <a:pt x="865809" y="52959"/>
                  </a:lnTo>
                  <a:lnTo>
                    <a:pt x="867829" y="42926"/>
                  </a:lnTo>
                  <a:lnTo>
                    <a:pt x="868807" y="38100"/>
                  </a:lnTo>
                  <a:close/>
                </a:path>
                <a:path w="3923665" h="1639570">
                  <a:moveTo>
                    <a:pt x="3256953" y="1184173"/>
                  </a:moveTo>
                  <a:lnTo>
                    <a:pt x="3256559" y="1180973"/>
                  </a:lnTo>
                  <a:lnTo>
                    <a:pt x="3255137" y="1169162"/>
                  </a:lnTo>
                  <a:lnTo>
                    <a:pt x="3247631" y="1156055"/>
                  </a:lnTo>
                  <a:lnTo>
                    <a:pt x="3236061" y="1147152"/>
                  </a:lnTo>
                  <a:lnTo>
                    <a:pt x="3222002" y="1143215"/>
                  </a:lnTo>
                  <a:lnTo>
                    <a:pt x="3207004" y="1145032"/>
                  </a:lnTo>
                  <a:lnTo>
                    <a:pt x="3193885" y="1152537"/>
                  </a:lnTo>
                  <a:lnTo>
                    <a:pt x="3184982" y="1164107"/>
                  </a:lnTo>
                  <a:lnTo>
                    <a:pt x="3181045" y="1178166"/>
                  </a:lnTo>
                  <a:lnTo>
                    <a:pt x="3182874" y="1193165"/>
                  </a:lnTo>
                  <a:lnTo>
                    <a:pt x="3190367" y="1206284"/>
                  </a:lnTo>
                  <a:lnTo>
                    <a:pt x="3201936" y="1215186"/>
                  </a:lnTo>
                  <a:lnTo>
                    <a:pt x="3215309" y="1218933"/>
                  </a:lnTo>
                  <a:lnTo>
                    <a:pt x="3217557" y="1218933"/>
                  </a:lnTo>
                  <a:lnTo>
                    <a:pt x="3224834" y="1218933"/>
                  </a:lnTo>
                  <a:lnTo>
                    <a:pt x="3224809" y="1218057"/>
                  </a:lnTo>
                  <a:lnTo>
                    <a:pt x="3231007" y="1217295"/>
                  </a:lnTo>
                  <a:lnTo>
                    <a:pt x="3244113" y="1209802"/>
                  </a:lnTo>
                  <a:lnTo>
                    <a:pt x="3253016" y="1198232"/>
                  </a:lnTo>
                  <a:lnTo>
                    <a:pt x="3256953" y="1184173"/>
                  </a:lnTo>
                  <a:close/>
                </a:path>
                <a:path w="3923665" h="1639570">
                  <a:moveTo>
                    <a:pt x="3923627" y="1601216"/>
                  </a:moveTo>
                  <a:lnTo>
                    <a:pt x="3900347" y="1566240"/>
                  </a:lnTo>
                  <a:lnTo>
                    <a:pt x="3885565" y="1563243"/>
                  </a:lnTo>
                  <a:lnTo>
                    <a:pt x="3870706" y="1566240"/>
                  </a:lnTo>
                  <a:lnTo>
                    <a:pt x="3858603" y="1574393"/>
                  </a:lnTo>
                  <a:lnTo>
                    <a:pt x="3850449" y="1586496"/>
                  </a:lnTo>
                  <a:lnTo>
                    <a:pt x="3848430" y="1596517"/>
                  </a:lnTo>
                  <a:lnTo>
                    <a:pt x="3235566" y="1596517"/>
                  </a:lnTo>
                  <a:lnTo>
                    <a:pt x="3224847" y="1219123"/>
                  </a:lnTo>
                  <a:lnTo>
                    <a:pt x="3215995" y="1219123"/>
                  </a:lnTo>
                  <a:lnTo>
                    <a:pt x="3215309" y="1219123"/>
                  </a:lnTo>
                  <a:lnTo>
                    <a:pt x="3226181" y="1601470"/>
                  </a:lnTo>
                  <a:lnTo>
                    <a:pt x="3226308" y="1604010"/>
                  </a:lnTo>
                  <a:lnTo>
                    <a:pt x="3228467" y="1606042"/>
                  </a:lnTo>
                  <a:lnTo>
                    <a:pt x="3848404" y="1606042"/>
                  </a:lnTo>
                  <a:lnTo>
                    <a:pt x="3850449" y="1616202"/>
                  </a:lnTo>
                  <a:lnTo>
                    <a:pt x="3858603" y="1628305"/>
                  </a:lnTo>
                  <a:lnTo>
                    <a:pt x="3870706" y="1636458"/>
                  </a:lnTo>
                  <a:lnTo>
                    <a:pt x="3885565" y="1639443"/>
                  </a:lnTo>
                  <a:lnTo>
                    <a:pt x="3900347" y="1636458"/>
                  </a:lnTo>
                  <a:lnTo>
                    <a:pt x="3912463" y="1628305"/>
                  </a:lnTo>
                  <a:lnTo>
                    <a:pt x="3920655" y="1616202"/>
                  </a:lnTo>
                  <a:lnTo>
                    <a:pt x="3922712" y="1606042"/>
                  </a:lnTo>
                  <a:lnTo>
                    <a:pt x="3923627" y="1601470"/>
                  </a:lnTo>
                  <a:lnTo>
                    <a:pt x="3923627" y="160121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7925" y="3590925"/>
              <a:ext cx="1085850" cy="600075"/>
            </a:xfrm>
            <a:custGeom>
              <a:avLst/>
              <a:gdLst/>
              <a:ahLst/>
              <a:cxnLst/>
              <a:rect l="l" t="t" r="r" b="b"/>
              <a:pathLst>
                <a:path w="1085850" h="600075">
                  <a:moveTo>
                    <a:pt x="1085850" y="549529"/>
                  </a:moveTo>
                  <a:lnTo>
                    <a:pt x="0" y="549529"/>
                  </a:lnTo>
                  <a:lnTo>
                    <a:pt x="0" y="578357"/>
                  </a:lnTo>
                  <a:lnTo>
                    <a:pt x="28194" y="600075"/>
                  </a:lnTo>
                  <a:lnTo>
                    <a:pt x="1057655" y="600075"/>
                  </a:lnTo>
                  <a:lnTo>
                    <a:pt x="1085850" y="578357"/>
                  </a:lnTo>
                  <a:lnTo>
                    <a:pt x="1085850" y="568579"/>
                  </a:lnTo>
                  <a:lnTo>
                    <a:pt x="485267" y="568579"/>
                  </a:lnTo>
                  <a:lnTo>
                    <a:pt x="485267" y="558164"/>
                  </a:lnTo>
                  <a:lnTo>
                    <a:pt x="1085850" y="558164"/>
                  </a:lnTo>
                  <a:lnTo>
                    <a:pt x="1085850" y="549529"/>
                  </a:lnTo>
                  <a:close/>
                </a:path>
                <a:path w="1085850" h="600075">
                  <a:moveTo>
                    <a:pt x="1085850" y="558164"/>
                  </a:moveTo>
                  <a:lnTo>
                    <a:pt x="600582" y="558164"/>
                  </a:lnTo>
                  <a:lnTo>
                    <a:pt x="600582" y="568579"/>
                  </a:lnTo>
                  <a:lnTo>
                    <a:pt x="1085850" y="568579"/>
                  </a:lnTo>
                  <a:lnTo>
                    <a:pt x="1085850" y="558164"/>
                  </a:lnTo>
                  <a:close/>
                </a:path>
                <a:path w="1085850" h="600075">
                  <a:moveTo>
                    <a:pt x="946023" y="0"/>
                  </a:moveTo>
                  <a:lnTo>
                    <a:pt x="139826" y="0"/>
                  </a:lnTo>
                  <a:lnTo>
                    <a:pt x="130504" y="1875"/>
                  </a:lnTo>
                  <a:lnTo>
                    <a:pt x="122872" y="7000"/>
                  </a:lnTo>
                  <a:lnTo>
                    <a:pt x="117717" y="14626"/>
                  </a:lnTo>
                  <a:lnTo>
                    <a:pt x="115824" y="24002"/>
                  </a:lnTo>
                  <a:lnTo>
                    <a:pt x="115824" y="549529"/>
                  </a:lnTo>
                  <a:lnTo>
                    <a:pt x="970026" y="549529"/>
                  </a:lnTo>
                  <a:lnTo>
                    <a:pt x="970026" y="506094"/>
                  </a:lnTo>
                  <a:lnTo>
                    <a:pt x="144779" y="506094"/>
                  </a:lnTo>
                  <a:lnTo>
                    <a:pt x="144779" y="28956"/>
                  </a:lnTo>
                  <a:lnTo>
                    <a:pt x="970026" y="28956"/>
                  </a:lnTo>
                  <a:lnTo>
                    <a:pt x="970026" y="24002"/>
                  </a:lnTo>
                  <a:lnTo>
                    <a:pt x="968132" y="14626"/>
                  </a:lnTo>
                  <a:lnTo>
                    <a:pt x="962977" y="7000"/>
                  </a:lnTo>
                  <a:lnTo>
                    <a:pt x="955345" y="1875"/>
                  </a:lnTo>
                  <a:lnTo>
                    <a:pt x="946023" y="0"/>
                  </a:lnTo>
                  <a:close/>
                </a:path>
                <a:path w="1085850" h="600075">
                  <a:moveTo>
                    <a:pt x="970026" y="28956"/>
                  </a:moveTo>
                  <a:lnTo>
                    <a:pt x="941070" y="28956"/>
                  </a:lnTo>
                  <a:lnTo>
                    <a:pt x="941070" y="506094"/>
                  </a:lnTo>
                  <a:lnTo>
                    <a:pt x="970026" y="506094"/>
                  </a:lnTo>
                  <a:lnTo>
                    <a:pt x="970026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8987" y="3449320"/>
              <a:ext cx="789940" cy="875030"/>
            </a:xfrm>
            <a:custGeom>
              <a:avLst/>
              <a:gdLst/>
              <a:ahLst/>
              <a:cxnLst/>
              <a:rect l="l" t="t" r="r" b="b"/>
              <a:pathLst>
                <a:path w="789939" h="875029">
                  <a:moveTo>
                    <a:pt x="673714" y="749299"/>
                  </a:moveTo>
                  <a:lnTo>
                    <a:pt x="251967" y="749299"/>
                  </a:lnTo>
                  <a:lnTo>
                    <a:pt x="280415" y="875029"/>
                  </a:lnTo>
                  <a:lnTo>
                    <a:pt x="701293" y="871219"/>
                  </a:lnTo>
                  <a:lnTo>
                    <a:pt x="683749" y="801369"/>
                  </a:lnTo>
                  <a:lnTo>
                    <a:pt x="673714" y="749299"/>
                  </a:lnTo>
                  <a:close/>
                </a:path>
                <a:path w="789939" h="875029">
                  <a:moveTo>
                    <a:pt x="441198" y="0"/>
                  </a:moveTo>
                  <a:lnTo>
                    <a:pt x="377808" y="1269"/>
                  </a:lnTo>
                  <a:lnTo>
                    <a:pt x="320675" y="8889"/>
                  </a:lnTo>
                  <a:lnTo>
                    <a:pt x="269756" y="21589"/>
                  </a:lnTo>
                  <a:lnTo>
                    <a:pt x="225012" y="40639"/>
                  </a:lnTo>
                  <a:lnTo>
                    <a:pt x="186399" y="66039"/>
                  </a:lnTo>
                  <a:lnTo>
                    <a:pt x="153876" y="96519"/>
                  </a:lnTo>
                  <a:lnTo>
                    <a:pt x="127401" y="133350"/>
                  </a:lnTo>
                  <a:lnTo>
                    <a:pt x="106934" y="175259"/>
                  </a:lnTo>
                  <a:lnTo>
                    <a:pt x="94376" y="237489"/>
                  </a:lnTo>
                  <a:lnTo>
                    <a:pt x="92487" y="283209"/>
                  </a:lnTo>
                  <a:lnTo>
                    <a:pt x="88931" y="318769"/>
                  </a:lnTo>
                  <a:lnTo>
                    <a:pt x="71374" y="351789"/>
                  </a:lnTo>
                  <a:lnTo>
                    <a:pt x="43844" y="384809"/>
                  </a:lnTo>
                  <a:lnTo>
                    <a:pt x="19446" y="412749"/>
                  </a:lnTo>
                  <a:lnTo>
                    <a:pt x="3169" y="436879"/>
                  </a:lnTo>
                  <a:lnTo>
                    <a:pt x="28448" y="478789"/>
                  </a:lnTo>
                  <a:lnTo>
                    <a:pt x="67563" y="494029"/>
                  </a:lnTo>
                  <a:lnTo>
                    <a:pt x="58094" y="510539"/>
                  </a:lnTo>
                  <a:lnTo>
                    <a:pt x="46577" y="527049"/>
                  </a:lnTo>
                  <a:lnTo>
                    <a:pt x="39203" y="542289"/>
                  </a:lnTo>
                  <a:lnTo>
                    <a:pt x="42163" y="554989"/>
                  </a:lnTo>
                  <a:lnTo>
                    <a:pt x="70485" y="575309"/>
                  </a:lnTo>
                  <a:lnTo>
                    <a:pt x="63170" y="581659"/>
                  </a:lnTo>
                  <a:lnTo>
                    <a:pt x="54832" y="586739"/>
                  </a:lnTo>
                  <a:lnTo>
                    <a:pt x="48446" y="593089"/>
                  </a:lnTo>
                  <a:lnTo>
                    <a:pt x="46989" y="603249"/>
                  </a:lnTo>
                  <a:lnTo>
                    <a:pt x="54721" y="615949"/>
                  </a:lnTo>
                  <a:lnTo>
                    <a:pt x="65500" y="624839"/>
                  </a:lnTo>
                  <a:lnTo>
                    <a:pt x="74136" y="632459"/>
                  </a:lnTo>
                  <a:lnTo>
                    <a:pt x="75437" y="641349"/>
                  </a:lnTo>
                  <a:lnTo>
                    <a:pt x="64752" y="670559"/>
                  </a:lnTo>
                  <a:lnTo>
                    <a:pt x="59102" y="698499"/>
                  </a:lnTo>
                  <a:lnTo>
                    <a:pt x="59239" y="722629"/>
                  </a:lnTo>
                  <a:lnTo>
                    <a:pt x="65912" y="739139"/>
                  </a:lnTo>
                  <a:lnTo>
                    <a:pt x="96091" y="755649"/>
                  </a:lnTo>
                  <a:lnTo>
                    <a:pt x="141128" y="763269"/>
                  </a:lnTo>
                  <a:lnTo>
                    <a:pt x="195072" y="761999"/>
                  </a:lnTo>
                  <a:lnTo>
                    <a:pt x="251967" y="749299"/>
                  </a:lnTo>
                  <a:lnTo>
                    <a:pt x="673714" y="749299"/>
                  </a:lnTo>
                  <a:lnTo>
                    <a:pt x="672000" y="740409"/>
                  </a:lnTo>
                  <a:lnTo>
                    <a:pt x="665936" y="689609"/>
                  </a:lnTo>
                  <a:lnTo>
                    <a:pt x="665448" y="645159"/>
                  </a:lnTo>
                  <a:lnTo>
                    <a:pt x="670424" y="607059"/>
                  </a:lnTo>
                  <a:lnTo>
                    <a:pt x="680755" y="575309"/>
                  </a:lnTo>
                  <a:lnTo>
                    <a:pt x="696331" y="547369"/>
                  </a:lnTo>
                  <a:lnTo>
                    <a:pt x="717041" y="523239"/>
                  </a:lnTo>
                  <a:lnTo>
                    <a:pt x="742234" y="487679"/>
                  </a:lnTo>
                  <a:lnTo>
                    <a:pt x="516169" y="487679"/>
                  </a:lnTo>
                  <a:lnTo>
                    <a:pt x="497443" y="482599"/>
                  </a:lnTo>
                  <a:lnTo>
                    <a:pt x="481740" y="472439"/>
                  </a:lnTo>
                  <a:lnTo>
                    <a:pt x="473316" y="459739"/>
                  </a:lnTo>
                  <a:lnTo>
                    <a:pt x="431184" y="459739"/>
                  </a:lnTo>
                  <a:lnTo>
                    <a:pt x="410463" y="453389"/>
                  </a:lnTo>
                  <a:lnTo>
                    <a:pt x="393743" y="439419"/>
                  </a:lnTo>
                  <a:lnTo>
                    <a:pt x="383286" y="419099"/>
                  </a:lnTo>
                  <a:lnTo>
                    <a:pt x="382113" y="403859"/>
                  </a:lnTo>
                  <a:lnTo>
                    <a:pt x="378840" y="403859"/>
                  </a:lnTo>
                  <a:lnTo>
                    <a:pt x="378333" y="402589"/>
                  </a:lnTo>
                  <a:lnTo>
                    <a:pt x="359697" y="402589"/>
                  </a:lnTo>
                  <a:lnTo>
                    <a:pt x="342788" y="394969"/>
                  </a:lnTo>
                  <a:lnTo>
                    <a:pt x="329237" y="383539"/>
                  </a:lnTo>
                  <a:lnTo>
                    <a:pt x="320675" y="365759"/>
                  </a:lnTo>
                  <a:lnTo>
                    <a:pt x="319277" y="349249"/>
                  </a:lnTo>
                  <a:lnTo>
                    <a:pt x="301676" y="345439"/>
                  </a:lnTo>
                  <a:lnTo>
                    <a:pt x="286099" y="336549"/>
                  </a:lnTo>
                  <a:lnTo>
                    <a:pt x="273522" y="322579"/>
                  </a:lnTo>
                  <a:lnTo>
                    <a:pt x="264922" y="306069"/>
                  </a:lnTo>
                  <a:lnTo>
                    <a:pt x="265297" y="302259"/>
                  </a:lnTo>
                  <a:lnTo>
                    <a:pt x="245911" y="302259"/>
                  </a:lnTo>
                  <a:lnTo>
                    <a:pt x="197534" y="273049"/>
                  </a:lnTo>
                  <a:lnTo>
                    <a:pt x="184886" y="219709"/>
                  </a:lnTo>
                  <a:lnTo>
                    <a:pt x="194945" y="191769"/>
                  </a:lnTo>
                  <a:lnTo>
                    <a:pt x="199136" y="185419"/>
                  </a:lnTo>
                  <a:lnTo>
                    <a:pt x="204215" y="179069"/>
                  </a:lnTo>
                  <a:lnTo>
                    <a:pt x="210185" y="175259"/>
                  </a:lnTo>
                  <a:lnTo>
                    <a:pt x="204888" y="162559"/>
                  </a:lnTo>
                  <a:lnTo>
                    <a:pt x="202771" y="148589"/>
                  </a:lnTo>
                  <a:lnTo>
                    <a:pt x="204487" y="134619"/>
                  </a:lnTo>
                  <a:lnTo>
                    <a:pt x="210692" y="120650"/>
                  </a:lnTo>
                  <a:lnTo>
                    <a:pt x="224176" y="105409"/>
                  </a:lnTo>
                  <a:lnTo>
                    <a:pt x="241315" y="96519"/>
                  </a:lnTo>
                  <a:lnTo>
                    <a:pt x="260288" y="93979"/>
                  </a:lnTo>
                  <a:lnTo>
                    <a:pt x="287823" y="93979"/>
                  </a:lnTo>
                  <a:lnTo>
                    <a:pt x="288163" y="90169"/>
                  </a:lnTo>
                  <a:lnTo>
                    <a:pt x="288163" y="88900"/>
                  </a:lnTo>
                  <a:lnTo>
                    <a:pt x="289051" y="86359"/>
                  </a:lnTo>
                  <a:lnTo>
                    <a:pt x="290067" y="85089"/>
                  </a:lnTo>
                  <a:lnTo>
                    <a:pt x="305486" y="68579"/>
                  </a:lnTo>
                  <a:lnTo>
                    <a:pt x="325310" y="59689"/>
                  </a:lnTo>
                  <a:lnTo>
                    <a:pt x="347039" y="58419"/>
                  </a:lnTo>
                  <a:lnTo>
                    <a:pt x="409979" y="58419"/>
                  </a:lnTo>
                  <a:lnTo>
                    <a:pt x="414400" y="57150"/>
                  </a:lnTo>
                  <a:lnTo>
                    <a:pt x="423576" y="55879"/>
                  </a:lnTo>
                  <a:lnTo>
                    <a:pt x="624914" y="55879"/>
                  </a:lnTo>
                  <a:lnTo>
                    <a:pt x="600198" y="40639"/>
                  </a:lnTo>
                  <a:lnTo>
                    <a:pt x="562922" y="24129"/>
                  </a:lnTo>
                  <a:lnTo>
                    <a:pt x="523751" y="11429"/>
                  </a:lnTo>
                  <a:lnTo>
                    <a:pt x="483053" y="2539"/>
                  </a:lnTo>
                  <a:lnTo>
                    <a:pt x="441198" y="0"/>
                  </a:lnTo>
                  <a:close/>
                </a:path>
                <a:path w="789939" h="875029">
                  <a:moveTo>
                    <a:pt x="569722" y="454659"/>
                  </a:moveTo>
                  <a:lnTo>
                    <a:pt x="536193" y="485139"/>
                  </a:lnTo>
                  <a:lnTo>
                    <a:pt x="516169" y="487679"/>
                  </a:lnTo>
                  <a:lnTo>
                    <a:pt x="742234" y="487679"/>
                  </a:lnTo>
                  <a:lnTo>
                    <a:pt x="744933" y="483869"/>
                  </a:lnTo>
                  <a:lnTo>
                    <a:pt x="758382" y="458469"/>
                  </a:lnTo>
                  <a:lnTo>
                    <a:pt x="585751" y="458469"/>
                  </a:lnTo>
                  <a:lnTo>
                    <a:pt x="569722" y="454659"/>
                  </a:lnTo>
                  <a:close/>
                </a:path>
                <a:path w="789939" h="875029">
                  <a:moveTo>
                    <a:pt x="496447" y="382269"/>
                  </a:moveTo>
                  <a:lnTo>
                    <a:pt x="488823" y="382269"/>
                  </a:lnTo>
                  <a:lnTo>
                    <a:pt x="492067" y="401319"/>
                  </a:lnTo>
                  <a:lnTo>
                    <a:pt x="487632" y="421639"/>
                  </a:lnTo>
                  <a:lnTo>
                    <a:pt x="476267" y="439419"/>
                  </a:lnTo>
                  <a:lnTo>
                    <a:pt x="458724" y="455929"/>
                  </a:lnTo>
                  <a:lnTo>
                    <a:pt x="457326" y="457199"/>
                  </a:lnTo>
                  <a:lnTo>
                    <a:pt x="455422" y="458469"/>
                  </a:lnTo>
                  <a:lnTo>
                    <a:pt x="453643" y="458469"/>
                  </a:lnTo>
                  <a:lnTo>
                    <a:pt x="431184" y="459739"/>
                  </a:lnTo>
                  <a:lnTo>
                    <a:pt x="473316" y="459739"/>
                  </a:lnTo>
                  <a:lnTo>
                    <a:pt x="470788" y="455929"/>
                  </a:lnTo>
                  <a:lnTo>
                    <a:pt x="487114" y="438149"/>
                  </a:lnTo>
                  <a:lnTo>
                    <a:pt x="496998" y="417829"/>
                  </a:lnTo>
                  <a:lnTo>
                    <a:pt x="499810" y="396239"/>
                  </a:lnTo>
                  <a:lnTo>
                    <a:pt x="496447" y="382269"/>
                  </a:lnTo>
                  <a:close/>
                </a:path>
                <a:path w="789939" h="875029">
                  <a:moveTo>
                    <a:pt x="632078" y="447039"/>
                  </a:moveTo>
                  <a:lnTo>
                    <a:pt x="617763" y="454659"/>
                  </a:lnTo>
                  <a:lnTo>
                    <a:pt x="602043" y="458469"/>
                  </a:lnTo>
                  <a:lnTo>
                    <a:pt x="758382" y="458469"/>
                  </a:lnTo>
                  <a:lnTo>
                    <a:pt x="762416" y="450849"/>
                  </a:lnTo>
                  <a:lnTo>
                    <a:pt x="640968" y="450849"/>
                  </a:lnTo>
                  <a:lnTo>
                    <a:pt x="632078" y="447039"/>
                  </a:lnTo>
                  <a:close/>
                </a:path>
                <a:path w="789939" h="875029">
                  <a:moveTo>
                    <a:pt x="787291" y="367029"/>
                  </a:moveTo>
                  <a:lnTo>
                    <a:pt x="703579" y="367029"/>
                  </a:lnTo>
                  <a:lnTo>
                    <a:pt x="710436" y="380999"/>
                  </a:lnTo>
                  <a:lnTo>
                    <a:pt x="712993" y="396239"/>
                  </a:lnTo>
                  <a:lnTo>
                    <a:pt x="692904" y="439419"/>
                  </a:lnTo>
                  <a:lnTo>
                    <a:pt x="640968" y="450849"/>
                  </a:lnTo>
                  <a:lnTo>
                    <a:pt x="762416" y="450849"/>
                  </a:lnTo>
                  <a:lnTo>
                    <a:pt x="765778" y="444499"/>
                  </a:lnTo>
                  <a:lnTo>
                    <a:pt x="779944" y="403859"/>
                  </a:lnTo>
                  <a:lnTo>
                    <a:pt x="787291" y="367029"/>
                  </a:lnTo>
                  <a:close/>
                </a:path>
                <a:path w="789939" h="875029">
                  <a:moveTo>
                    <a:pt x="382015" y="402589"/>
                  </a:moveTo>
                  <a:lnTo>
                    <a:pt x="378840" y="403859"/>
                  </a:lnTo>
                  <a:lnTo>
                    <a:pt x="382113" y="403859"/>
                  </a:lnTo>
                  <a:lnTo>
                    <a:pt x="382015" y="402589"/>
                  </a:lnTo>
                  <a:close/>
                </a:path>
                <a:path w="789939" h="875029">
                  <a:moveTo>
                    <a:pt x="501776" y="304799"/>
                  </a:moveTo>
                  <a:lnTo>
                    <a:pt x="495300" y="308609"/>
                  </a:lnTo>
                  <a:lnTo>
                    <a:pt x="501574" y="322579"/>
                  </a:lnTo>
                  <a:lnTo>
                    <a:pt x="503110" y="339089"/>
                  </a:lnTo>
                  <a:lnTo>
                    <a:pt x="481262" y="379729"/>
                  </a:lnTo>
                  <a:lnTo>
                    <a:pt x="452854" y="391159"/>
                  </a:lnTo>
                  <a:lnTo>
                    <a:pt x="437007" y="391159"/>
                  </a:lnTo>
                  <a:lnTo>
                    <a:pt x="435863" y="398779"/>
                  </a:lnTo>
                  <a:lnTo>
                    <a:pt x="450353" y="398779"/>
                  </a:lnTo>
                  <a:lnTo>
                    <a:pt x="464343" y="396239"/>
                  </a:lnTo>
                  <a:lnTo>
                    <a:pt x="477333" y="391159"/>
                  </a:lnTo>
                  <a:lnTo>
                    <a:pt x="488823" y="382269"/>
                  </a:lnTo>
                  <a:lnTo>
                    <a:pt x="496447" y="382269"/>
                  </a:lnTo>
                  <a:lnTo>
                    <a:pt x="494918" y="375919"/>
                  </a:lnTo>
                  <a:lnTo>
                    <a:pt x="498348" y="373379"/>
                  </a:lnTo>
                  <a:lnTo>
                    <a:pt x="507081" y="356869"/>
                  </a:lnTo>
                  <a:lnTo>
                    <a:pt x="510587" y="339089"/>
                  </a:lnTo>
                  <a:lnTo>
                    <a:pt x="508831" y="321309"/>
                  </a:lnTo>
                  <a:lnTo>
                    <a:pt x="501776" y="304799"/>
                  </a:lnTo>
                  <a:close/>
                </a:path>
                <a:path w="789939" h="875029">
                  <a:moveTo>
                    <a:pt x="783679" y="275589"/>
                  </a:moveTo>
                  <a:lnTo>
                    <a:pt x="699770" y="275589"/>
                  </a:lnTo>
                  <a:lnTo>
                    <a:pt x="709308" y="289559"/>
                  </a:lnTo>
                  <a:lnTo>
                    <a:pt x="714930" y="304799"/>
                  </a:lnTo>
                  <a:lnTo>
                    <a:pt x="703149" y="356869"/>
                  </a:lnTo>
                  <a:lnTo>
                    <a:pt x="656589" y="382269"/>
                  </a:lnTo>
                  <a:lnTo>
                    <a:pt x="656971" y="391159"/>
                  </a:lnTo>
                  <a:lnTo>
                    <a:pt x="669647" y="388619"/>
                  </a:lnTo>
                  <a:lnTo>
                    <a:pt x="681894" y="384809"/>
                  </a:lnTo>
                  <a:lnTo>
                    <a:pt x="693332" y="377189"/>
                  </a:lnTo>
                  <a:lnTo>
                    <a:pt x="703579" y="367029"/>
                  </a:lnTo>
                  <a:lnTo>
                    <a:pt x="787291" y="367029"/>
                  </a:lnTo>
                  <a:lnTo>
                    <a:pt x="787798" y="364489"/>
                  </a:lnTo>
                  <a:lnTo>
                    <a:pt x="789709" y="325119"/>
                  </a:lnTo>
                  <a:lnTo>
                    <a:pt x="786045" y="285749"/>
                  </a:lnTo>
                  <a:lnTo>
                    <a:pt x="783679" y="275589"/>
                  </a:lnTo>
                  <a:close/>
                </a:path>
                <a:path w="789939" h="875029">
                  <a:moveTo>
                    <a:pt x="274574" y="243839"/>
                  </a:moveTo>
                  <a:lnTo>
                    <a:pt x="267450" y="257809"/>
                  </a:lnTo>
                  <a:lnTo>
                    <a:pt x="261874" y="271779"/>
                  </a:lnTo>
                  <a:lnTo>
                    <a:pt x="257821" y="287019"/>
                  </a:lnTo>
                  <a:lnTo>
                    <a:pt x="255270" y="302259"/>
                  </a:lnTo>
                  <a:lnTo>
                    <a:pt x="265297" y="302259"/>
                  </a:lnTo>
                  <a:lnTo>
                    <a:pt x="266424" y="290829"/>
                  </a:lnTo>
                  <a:lnTo>
                    <a:pt x="269890" y="276859"/>
                  </a:lnTo>
                  <a:lnTo>
                    <a:pt x="275191" y="261619"/>
                  </a:lnTo>
                  <a:lnTo>
                    <a:pt x="282193" y="247649"/>
                  </a:lnTo>
                  <a:lnTo>
                    <a:pt x="274574" y="243839"/>
                  </a:lnTo>
                  <a:close/>
                </a:path>
                <a:path w="789939" h="875029">
                  <a:moveTo>
                    <a:pt x="762791" y="209549"/>
                  </a:moveTo>
                  <a:lnTo>
                    <a:pt x="643382" y="209549"/>
                  </a:lnTo>
                  <a:lnTo>
                    <a:pt x="651001" y="210819"/>
                  </a:lnTo>
                  <a:lnTo>
                    <a:pt x="658367" y="213359"/>
                  </a:lnTo>
                  <a:lnTo>
                    <a:pt x="687117" y="240029"/>
                  </a:lnTo>
                  <a:lnTo>
                    <a:pt x="695198" y="269239"/>
                  </a:lnTo>
                  <a:lnTo>
                    <a:pt x="694182" y="271779"/>
                  </a:lnTo>
                  <a:lnTo>
                    <a:pt x="683506" y="283209"/>
                  </a:lnTo>
                  <a:lnTo>
                    <a:pt x="670306" y="290829"/>
                  </a:lnTo>
                  <a:lnTo>
                    <a:pt x="655391" y="294639"/>
                  </a:lnTo>
                  <a:lnTo>
                    <a:pt x="639572" y="294639"/>
                  </a:lnTo>
                  <a:lnTo>
                    <a:pt x="638555" y="302259"/>
                  </a:lnTo>
                  <a:lnTo>
                    <a:pt x="656318" y="302259"/>
                  </a:lnTo>
                  <a:lnTo>
                    <a:pt x="673020" y="297179"/>
                  </a:lnTo>
                  <a:lnTo>
                    <a:pt x="687794" y="288289"/>
                  </a:lnTo>
                  <a:lnTo>
                    <a:pt x="699770" y="275589"/>
                  </a:lnTo>
                  <a:lnTo>
                    <a:pt x="783679" y="275589"/>
                  </a:lnTo>
                  <a:lnTo>
                    <a:pt x="777174" y="247649"/>
                  </a:lnTo>
                  <a:lnTo>
                    <a:pt x="763464" y="210819"/>
                  </a:lnTo>
                  <a:lnTo>
                    <a:pt x="762791" y="209549"/>
                  </a:lnTo>
                  <a:close/>
                </a:path>
                <a:path w="789939" h="875029">
                  <a:moveTo>
                    <a:pt x="432986" y="243839"/>
                  </a:moveTo>
                  <a:lnTo>
                    <a:pt x="382524" y="267969"/>
                  </a:lnTo>
                  <a:lnTo>
                    <a:pt x="370839" y="297179"/>
                  </a:lnTo>
                  <a:lnTo>
                    <a:pt x="378333" y="298449"/>
                  </a:lnTo>
                  <a:lnTo>
                    <a:pt x="382557" y="283209"/>
                  </a:lnTo>
                  <a:lnTo>
                    <a:pt x="390985" y="269239"/>
                  </a:lnTo>
                  <a:lnTo>
                    <a:pt x="402961" y="259079"/>
                  </a:lnTo>
                  <a:lnTo>
                    <a:pt x="417829" y="252729"/>
                  </a:lnTo>
                  <a:lnTo>
                    <a:pt x="433169" y="251459"/>
                  </a:lnTo>
                  <a:lnTo>
                    <a:pt x="463083" y="251459"/>
                  </a:lnTo>
                  <a:lnTo>
                    <a:pt x="450214" y="246379"/>
                  </a:lnTo>
                  <a:lnTo>
                    <a:pt x="432986" y="243839"/>
                  </a:lnTo>
                  <a:close/>
                </a:path>
                <a:path w="789939" h="875029">
                  <a:moveTo>
                    <a:pt x="531113" y="212089"/>
                  </a:moveTo>
                  <a:lnTo>
                    <a:pt x="530987" y="219709"/>
                  </a:lnTo>
                  <a:lnTo>
                    <a:pt x="540609" y="220979"/>
                  </a:lnTo>
                  <a:lnTo>
                    <a:pt x="549386" y="224789"/>
                  </a:lnTo>
                  <a:lnTo>
                    <a:pt x="556900" y="229869"/>
                  </a:lnTo>
                  <a:lnTo>
                    <a:pt x="562737" y="237489"/>
                  </a:lnTo>
                  <a:lnTo>
                    <a:pt x="565276" y="241299"/>
                  </a:lnTo>
                  <a:lnTo>
                    <a:pt x="566801" y="246379"/>
                  </a:lnTo>
                  <a:lnTo>
                    <a:pt x="566165" y="251459"/>
                  </a:lnTo>
                  <a:lnTo>
                    <a:pt x="564261" y="257809"/>
                  </a:lnTo>
                  <a:lnTo>
                    <a:pt x="567563" y="257809"/>
                  </a:lnTo>
                  <a:lnTo>
                    <a:pt x="537908" y="290829"/>
                  </a:lnTo>
                  <a:lnTo>
                    <a:pt x="528192" y="290829"/>
                  </a:lnTo>
                  <a:lnTo>
                    <a:pt x="527812" y="298449"/>
                  </a:lnTo>
                  <a:lnTo>
                    <a:pt x="567436" y="279399"/>
                  </a:lnTo>
                  <a:lnTo>
                    <a:pt x="574548" y="259079"/>
                  </a:lnTo>
                  <a:lnTo>
                    <a:pt x="594840" y="256539"/>
                  </a:lnTo>
                  <a:lnTo>
                    <a:pt x="608535" y="250189"/>
                  </a:lnTo>
                  <a:lnTo>
                    <a:pt x="574293" y="250189"/>
                  </a:lnTo>
                  <a:lnTo>
                    <a:pt x="574039" y="245109"/>
                  </a:lnTo>
                  <a:lnTo>
                    <a:pt x="542674" y="214629"/>
                  </a:lnTo>
                  <a:lnTo>
                    <a:pt x="531113" y="212089"/>
                  </a:lnTo>
                  <a:close/>
                </a:path>
                <a:path w="789939" h="875029">
                  <a:moveTo>
                    <a:pt x="463083" y="251459"/>
                  </a:moveTo>
                  <a:lnTo>
                    <a:pt x="433169" y="251459"/>
                  </a:lnTo>
                  <a:lnTo>
                    <a:pt x="448341" y="253999"/>
                  </a:lnTo>
                  <a:lnTo>
                    <a:pt x="462514" y="259079"/>
                  </a:lnTo>
                  <a:lnTo>
                    <a:pt x="474852" y="269239"/>
                  </a:lnTo>
                  <a:lnTo>
                    <a:pt x="480313" y="264159"/>
                  </a:lnTo>
                  <a:lnTo>
                    <a:pt x="466300" y="252729"/>
                  </a:lnTo>
                  <a:lnTo>
                    <a:pt x="463083" y="251459"/>
                  </a:lnTo>
                  <a:close/>
                </a:path>
                <a:path w="789939" h="875029">
                  <a:moveTo>
                    <a:pt x="445135" y="176529"/>
                  </a:moveTo>
                  <a:lnTo>
                    <a:pt x="436300" y="176529"/>
                  </a:lnTo>
                  <a:lnTo>
                    <a:pt x="427609" y="177799"/>
                  </a:lnTo>
                  <a:lnTo>
                    <a:pt x="384683" y="207009"/>
                  </a:lnTo>
                  <a:lnTo>
                    <a:pt x="376158" y="232409"/>
                  </a:lnTo>
                  <a:lnTo>
                    <a:pt x="376235" y="246379"/>
                  </a:lnTo>
                  <a:lnTo>
                    <a:pt x="379349" y="259079"/>
                  </a:lnTo>
                  <a:lnTo>
                    <a:pt x="386588" y="257809"/>
                  </a:lnTo>
                  <a:lnTo>
                    <a:pt x="383375" y="241299"/>
                  </a:lnTo>
                  <a:lnTo>
                    <a:pt x="384984" y="226059"/>
                  </a:lnTo>
                  <a:lnTo>
                    <a:pt x="414508" y="190499"/>
                  </a:lnTo>
                  <a:lnTo>
                    <a:pt x="444615" y="184149"/>
                  </a:lnTo>
                  <a:lnTo>
                    <a:pt x="461391" y="184149"/>
                  </a:lnTo>
                  <a:lnTo>
                    <a:pt x="462661" y="180339"/>
                  </a:lnTo>
                  <a:lnTo>
                    <a:pt x="453969" y="177799"/>
                  </a:lnTo>
                  <a:lnTo>
                    <a:pt x="445135" y="176529"/>
                  </a:lnTo>
                  <a:close/>
                </a:path>
                <a:path w="789939" h="875029">
                  <a:moveTo>
                    <a:pt x="703486" y="120650"/>
                  </a:moveTo>
                  <a:lnTo>
                    <a:pt x="582152" y="120650"/>
                  </a:lnTo>
                  <a:lnTo>
                    <a:pt x="590772" y="121919"/>
                  </a:lnTo>
                  <a:lnTo>
                    <a:pt x="599249" y="124459"/>
                  </a:lnTo>
                  <a:lnTo>
                    <a:pt x="607440" y="129539"/>
                  </a:lnTo>
                  <a:lnTo>
                    <a:pt x="624623" y="144779"/>
                  </a:lnTo>
                  <a:lnTo>
                    <a:pt x="635269" y="163829"/>
                  </a:lnTo>
                  <a:lnTo>
                    <a:pt x="638891" y="185419"/>
                  </a:lnTo>
                  <a:lnTo>
                    <a:pt x="635000" y="208279"/>
                  </a:lnTo>
                  <a:lnTo>
                    <a:pt x="623710" y="227329"/>
                  </a:lnTo>
                  <a:lnTo>
                    <a:pt x="608980" y="241299"/>
                  </a:lnTo>
                  <a:lnTo>
                    <a:pt x="592083" y="248919"/>
                  </a:lnTo>
                  <a:lnTo>
                    <a:pt x="574293" y="250189"/>
                  </a:lnTo>
                  <a:lnTo>
                    <a:pt x="608535" y="250189"/>
                  </a:lnTo>
                  <a:lnTo>
                    <a:pt x="614013" y="247649"/>
                  </a:lnTo>
                  <a:lnTo>
                    <a:pt x="630662" y="231139"/>
                  </a:lnTo>
                  <a:lnTo>
                    <a:pt x="643382" y="209549"/>
                  </a:lnTo>
                  <a:lnTo>
                    <a:pt x="762791" y="209549"/>
                  </a:lnTo>
                  <a:lnTo>
                    <a:pt x="745283" y="176529"/>
                  </a:lnTo>
                  <a:lnTo>
                    <a:pt x="723000" y="143509"/>
                  </a:lnTo>
                  <a:lnTo>
                    <a:pt x="703486" y="120650"/>
                  </a:lnTo>
                  <a:close/>
                </a:path>
                <a:path w="789939" h="875029">
                  <a:moveTo>
                    <a:pt x="461391" y="184149"/>
                  </a:moveTo>
                  <a:lnTo>
                    <a:pt x="444615" y="184149"/>
                  </a:lnTo>
                  <a:lnTo>
                    <a:pt x="460121" y="187959"/>
                  </a:lnTo>
                  <a:lnTo>
                    <a:pt x="461391" y="184149"/>
                  </a:lnTo>
                  <a:close/>
                </a:path>
                <a:path w="789939" h="875029">
                  <a:moveTo>
                    <a:pt x="287823" y="93979"/>
                  </a:moveTo>
                  <a:lnTo>
                    <a:pt x="260288" y="93979"/>
                  </a:lnTo>
                  <a:lnTo>
                    <a:pt x="279273" y="99059"/>
                  </a:lnTo>
                  <a:lnTo>
                    <a:pt x="279302" y="123189"/>
                  </a:lnTo>
                  <a:lnTo>
                    <a:pt x="285797" y="146050"/>
                  </a:lnTo>
                  <a:lnTo>
                    <a:pt x="298078" y="162559"/>
                  </a:lnTo>
                  <a:lnTo>
                    <a:pt x="315467" y="175259"/>
                  </a:lnTo>
                  <a:lnTo>
                    <a:pt x="318008" y="167639"/>
                  </a:lnTo>
                  <a:lnTo>
                    <a:pt x="301557" y="156209"/>
                  </a:lnTo>
                  <a:lnTo>
                    <a:pt x="290607" y="138429"/>
                  </a:lnTo>
                  <a:lnTo>
                    <a:pt x="285896" y="115569"/>
                  </a:lnTo>
                  <a:lnTo>
                    <a:pt x="287823" y="93979"/>
                  </a:lnTo>
                  <a:close/>
                </a:path>
                <a:path w="789939" h="875029">
                  <a:moveTo>
                    <a:pt x="635213" y="62229"/>
                  </a:moveTo>
                  <a:lnTo>
                    <a:pt x="498284" y="62229"/>
                  </a:lnTo>
                  <a:lnTo>
                    <a:pt x="517556" y="64769"/>
                  </a:lnTo>
                  <a:lnTo>
                    <a:pt x="536066" y="72389"/>
                  </a:lnTo>
                  <a:lnTo>
                    <a:pt x="562990" y="106679"/>
                  </a:lnTo>
                  <a:lnTo>
                    <a:pt x="566469" y="123189"/>
                  </a:lnTo>
                  <a:lnTo>
                    <a:pt x="565483" y="139700"/>
                  </a:lnTo>
                  <a:lnTo>
                    <a:pt x="560044" y="153669"/>
                  </a:lnTo>
                  <a:lnTo>
                    <a:pt x="550163" y="166369"/>
                  </a:lnTo>
                  <a:lnTo>
                    <a:pt x="554989" y="171449"/>
                  </a:lnTo>
                  <a:lnTo>
                    <a:pt x="564316" y="161289"/>
                  </a:lnTo>
                  <a:lnTo>
                    <a:pt x="570547" y="149859"/>
                  </a:lnTo>
                  <a:lnTo>
                    <a:pt x="573635" y="135889"/>
                  </a:lnTo>
                  <a:lnTo>
                    <a:pt x="573532" y="120650"/>
                  </a:lnTo>
                  <a:lnTo>
                    <a:pt x="703486" y="120650"/>
                  </a:lnTo>
                  <a:lnTo>
                    <a:pt x="696981" y="113029"/>
                  </a:lnTo>
                  <a:lnTo>
                    <a:pt x="667596" y="86359"/>
                  </a:lnTo>
                  <a:lnTo>
                    <a:pt x="635213" y="62229"/>
                  </a:lnTo>
                  <a:close/>
                </a:path>
                <a:path w="789939" h="875029">
                  <a:moveTo>
                    <a:pt x="409979" y="58419"/>
                  </a:moveTo>
                  <a:lnTo>
                    <a:pt x="347039" y="58419"/>
                  </a:lnTo>
                  <a:lnTo>
                    <a:pt x="368173" y="67309"/>
                  </a:lnTo>
                  <a:lnTo>
                    <a:pt x="380238" y="77469"/>
                  </a:lnTo>
                  <a:lnTo>
                    <a:pt x="382015" y="74929"/>
                  </a:lnTo>
                  <a:lnTo>
                    <a:pt x="384481" y="74929"/>
                  </a:lnTo>
                  <a:lnTo>
                    <a:pt x="389826" y="68579"/>
                  </a:lnTo>
                  <a:lnTo>
                    <a:pt x="397287" y="63500"/>
                  </a:lnTo>
                  <a:lnTo>
                    <a:pt x="405558" y="59689"/>
                  </a:lnTo>
                  <a:lnTo>
                    <a:pt x="409979" y="58419"/>
                  </a:lnTo>
                  <a:close/>
                </a:path>
                <a:path w="789939" h="875029">
                  <a:moveTo>
                    <a:pt x="384481" y="74929"/>
                  </a:moveTo>
                  <a:lnTo>
                    <a:pt x="382015" y="74929"/>
                  </a:lnTo>
                  <a:lnTo>
                    <a:pt x="383413" y="76200"/>
                  </a:lnTo>
                  <a:lnTo>
                    <a:pt x="384481" y="74929"/>
                  </a:lnTo>
                  <a:close/>
                </a:path>
                <a:path w="789939" h="875029">
                  <a:moveTo>
                    <a:pt x="624914" y="55879"/>
                  </a:moveTo>
                  <a:lnTo>
                    <a:pt x="423576" y="55879"/>
                  </a:lnTo>
                  <a:lnTo>
                    <a:pt x="432847" y="57150"/>
                  </a:lnTo>
                  <a:lnTo>
                    <a:pt x="441975" y="59689"/>
                  </a:lnTo>
                  <a:lnTo>
                    <a:pt x="450723" y="64769"/>
                  </a:lnTo>
                  <a:lnTo>
                    <a:pt x="462407" y="74929"/>
                  </a:lnTo>
                  <a:lnTo>
                    <a:pt x="479488" y="66039"/>
                  </a:lnTo>
                  <a:lnTo>
                    <a:pt x="498284" y="62229"/>
                  </a:lnTo>
                  <a:lnTo>
                    <a:pt x="635213" y="62229"/>
                  </a:lnTo>
                  <a:lnTo>
                    <a:pt x="624914" y="55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6475" y="1076325"/>
            <a:ext cx="5591175" cy="521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41363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0" dirty="0">
                <a:latin typeface="Trebuchet MS"/>
                <a:cs typeface="Trebuchet MS"/>
              </a:rPr>
              <a:t>System</a:t>
            </a:r>
            <a:r>
              <a:rPr sz="2250" spc="-175" dirty="0">
                <a:latin typeface="Trebuchet MS"/>
                <a:cs typeface="Trebuchet MS"/>
              </a:rPr>
              <a:t> </a:t>
            </a:r>
            <a:r>
              <a:rPr sz="2250" spc="-100" dirty="0">
                <a:latin typeface="Trebuchet MS"/>
                <a:cs typeface="Trebuchet MS"/>
              </a:rPr>
              <a:t>Architecture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70CF6-6A63-4C46-8054-6C5AB5E2BEE4}"/>
              </a:ext>
            </a:extLst>
          </p:cNvPr>
          <p:cNvSpPr txBox="1"/>
          <p:nvPr/>
        </p:nvSpPr>
        <p:spPr>
          <a:xfrm>
            <a:off x="1371600" y="1447800"/>
            <a:ext cx="3581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slide represents the basic architecture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consist of an activity view under which we  have three fragments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Home, Dashboard and the new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java as the programming language and Firebase as our database.</a:t>
            </a:r>
          </a:p>
          <a:p>
            <a:endParaRPr lang="en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96552"/>
            <a:ext cx="6400800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250" spc="-80" dirty="0">
                <a:latin typeface="Trebuchet MS"/>
                <a:cs typeface="Trebuchet MS"/>
              </a:rPr>
              <a:t>Bug Fixes After Beta Prototype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3F004-168C-7349-9C7E-C91DD76353F5}"/>
              </a:ext>
            </a:extLst>
          </p:cNvPr>
          <p:cNvSpPr/>
          <p:nvPr/>
        </p:nvSpPr>
        <p:spPr>
          <a:xfrm>
            <a:off x="5493912" y="324433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Functional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6253F-EF79-6342-9302-EED86B0E759A}"/>
              </a:ext>
            </a:extLst>
          </p:cNvPr>
          <p:cNvSpPr txBox="1"/>
          <p:nvPr/>
        </p:nvSpPr>
        <p:spPr>
          <a:xfrm>
            <a:off x="1371600" y="1447800"/>
            <a:ext cx="7772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We have improved The Following: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Visual Representation of the customer data in a form of a pie chart or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Email and phone number Validation.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Beautification and interface enhancement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Help and FAQ menu to provide an user friendly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Refurbishing our reccuring transactions , Previously which was categorised as favourites.</a:t>
            </a:r>
          </a:p>
          <a:p>
            <a:br>
              <a:rPr lang="en-DE" dirty="0"/>
            </a:br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96552"/>
            <a:ext cx="6400800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250" spc="-80" dirty="0">
                <a:latin typeface="Trebuchet MS"/>
                <a:cs typeface="Trebuchet MS"/>
              </a:rPr>
              <a:t>Further </a:t>
            </a:r>
            <a:r>
              <a:rPr lang="de-DE" sz="2250" spc="-80" dirty="0" err="1">
                <a:latin typeface="Trebuchet MS"/>
                <a:cs typeface="Trebuchet MS"/>
              </a:rPr>
              <a:t>Scope</a:t>
            </a:r>
            <a:r>
              <a:rPr lang="de-DE" sz="2250" spc="-80" dirty="0">
                <a:latin typeface="Trebuchet MS"/>
                <a:cs typeface="Trebuchet MS"/>
              </a:rPr>
              <a:t> </a:t>
            </a:r>
            <a:r>
              <a:rPr lang="de-DE" sz="2250" spc="-80" dirty="0" err="1">
                <a:latin typeface="Trebuchet MS"/>
                <a:cs typeface="Trebuchet MS"/>
              </a:rPr>
              <a:t>Of</a:t>
            </a:r>
            <a:r>
              <a:rPr lang="de-DE" sz="2250" spc="-80" dirty="0">
                <a:latin typeface="Trebuchet MS"/>
                <a:cs typeface="Trebuchet MS"/>
              </a:rPr>
              <a:t> </a:t>
            </a:r>
            <a:r>
              <a:rPr lang="de-DE" sz="2250" spc="-80" dirty="0" err="1">
                <a:latin typeface="Trebuchet MS"/>
                <a:cs typeface="Trebuchet MS"/>
              </a:rPr>
              <a:t>Enhancements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3F004-168C-7349-9C7E-C91DD76353F5}"/>
              </a:ext>
            </a:extLst>
          </p:cNvPr>
          <p:cNvSpPr/>
          <p:nvPr/>
        </p:nvSpPr>
        <p:spPr>
          <a:xfrm>
            <a:off x="5493912" y="324433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Functional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6253F-EF79-6342-9302-EED86B0E759A}"/>
              </a:ext>
            </a:extLst>
          </p:cNvPr>
          <p:cNvSpPr txBox="1"/>
          <p:nvPr/>
        </p:nvSpPr>
        <p:spPr>
          <a:xfrm>
            <a:off x="1371600" y="1447800"/>
            <a:ext cx="8915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We would further continue working on our application after the deployment.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Accesibility enhancement , Data Privacy enhancment accesing the sensitive data from the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Dynamically addition of environments and deleting them according to our requirments.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Simple reccomendations for the user by analysing his spending </a:t>
            </a:r>
            <a:r>
              <a:rPr lang="en-DE"/>
              <a:t>patterns.</a:t>
            </a:r>
            <a:br>
              <a:rPr lang="en-DE" dirty="0"/>
            </a:br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35352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2BB77-2320-6A46-B930-598C4283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853858"/>
            <a:ext cx="2895600" cy="56388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38F3227-E3B1-6F4B-A1AD-BAA8D9D0E54A}"/>
              </a:ext>
            </a:extLst>
          </p:cNvPr>
          <p:cNvSpPr/>
          <p:nvPr/>
        </p:nvSpPr>
        <p:spPr>
          <a:xfrm>
            <a:off x="3733800" y="3048000"/>
            <a:ext cx="914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D68FA-D18E-2743-B56D-277486FF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576" y="853858"/>
            <a:ext cx="2877226" cy="547074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A0E16EF-7779-D844-BA81-61A0F5BE7225}"/>
              </a:ext>
            </a:extLst>
          </p:cNvPr>
          <p:cNvSpPr/>
          <p:nvPr/>
        </p:nvSpPr>
        <p:spPr>
          <a:xfrm>
            <a:off x="7714576" y="3048000"/>
            <a:ext cx="896622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D35DA-FA2B-C242-B0F0-1083120A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822" y="853858"/>
            <a:ext cx="3165231" cy="5590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F8A9F0-6502-BB4B-AA7B-58BF3FA0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971549"/>
            <a:ext cx="2585398" cy="5715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E7725A5-B4D3-B346-8615-D6C27E4B6DF3}"/>
              </a:ext>
            </a:extLst>
          </p:cNvPr>
          <p:cNvSpPr/>
          <p:nvPr/>
        </p:nvSpPr>
        <p:spPr>
          <a:xfrm>
            <a:off x="2757522" y="2737457"/>
            <a:ext cx="584326" cy="491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08D3B-A231-C248-8BB8-B366B8D5F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296" y="928242"/>
            <a:ext cx="2585398" cy="500151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A323331-0DA0-534B-926B-0E3F068DC155}"/>
              </a:ext>
            </a:extLst>
          </p:cNvPr>
          <p:cNvSpPr/>
          <p:nvPr/>
        </p:nvSpPr>
        <p:spPr>
          <a:xfrm>
            <a:off x="6014029" y="2766162"/>
            <a:ext cx="548837" cy="462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54121-7A46-4048-A5CE-635FDFF65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66" y="1014855"/>
            <a:ext cx="2585399" cy="49149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648A9D3-495C-5B44-98F1-24DDFE026E97}"/>
              </a:ext>
            </a:extLst>
          </p:cNvPr>
          <p:cNvSpPr/>
          <p:nvPr/>
        </p:nvSpPr>
        <p:spPr>
          <a:xfrm>
            <a:off x="9148265" y="2853842"/>
            <a:ext cx="439217" cy="383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2E24D-A5AA-6C46-900E-71AC78BEF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331" y="1041992"/>
            <a:ext cx="2499549" cy="5503039"/>
          </a:xfrm>
          <a:prstGeom prst="rect">
            <a:avLst/>
          </a:prstGeom>
        </p:spPr>
      </p:pic>
      <p:sp>
        <p:nvSpPr>
          <p:cNvPr id="10" name="Doughnut 9">
            <a:extLst>
              <a:ext uri="{FF2B5EF4-FFF2-40B4-BE49-F238E27FC236}">
                <a16:creationId xmlns:a16="http://schemas.microsoft.com/office/drawing/2014/main" id="{1A8B47DB-C89D-7A44-AB53-D4BD86A021AD}"/>
              </a:ext>
            </a:extLst>
          </p:cNvPr>
          <p:cNvSpPr/>
          <p:nvPr/>
        </p:nvSpPr>
        <p:spPr>
          <a:xfrm>
            <a:off x="136635" y="5715000"/>
            <a:ext cx="566945" cy="685800"/>
          </a:xfrm>
          <a:prstGeom prst="donu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3202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65" dirty="0">
                <a:latin typeface="Trebuchet MS"/>
                <a:cs typeface="Trebuchet MS"/>
              </a:rPr>
              <a:t>Working</a:t>
            </a:r>
            <a:r>
              <a:rPr sz="2250" spc="-345" dirty="0">
                <a:latin typeface="Trebuchet MS"/>
                <a:cs typeface="Trebuchet MS"/>
              </a:rPr>
              <a:t> </a:t>
            </a:r>
            <a:r>
              <a:rPr sz="2250" spc="-75" dirty="0">
                <a:latin typeface="Trebuchet MS"/>
                <a:cs typeface="Trebuchet MS"/>
              </a:rPr>
              <a:t>Prototype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A74D8-204F-D843-9631-261F10A3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8" y="838200"/>
            <a:ext cx="2868379" cy="621482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5925A19-E2AE-9E4E-8742-F702E80A378D}"/>
              </a:ext>
            </a:extLst>
          </p:cNvPr>
          <p:cNvSpPr/>
          <p:nvPr/>
        </p:nvSpPr>
        <p:spPr>
          <a:xfrm>
            <a:off x="3488362" y="2749463"/>
            <a:ext cx="101270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534B8-EF76-344B-B3F2-2AE3723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721" y="869515"/>
            <a:ext cx="3156558" cy="54863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BAAEB3F-39E6-B446-9F6B-2F778545B5FA}"/>
              </a:ext>
            </a:extLst>
          </p:cNvPr>
          <p:cNvSpPr/>
          <p:nvPr/>
        </p:nvSpPr>
        <p:spPr>
          <a:xfrm>
            <a:off x="7674279" y="2759901"/>
            <a:ext cx="1143000" cy="370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677D4-919C-2D45-9BD2-6841C5C1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869515"/>
            <a:ext cx="3165231" cy="5378884"/>
          </a:xfrm>
          <a:prstGeom prst="rect">
            <a:avLst/>
          </a:prstGeom>
        </p:spPr>
      </p:pic>
      <p:sp>
        <p:nvSpPr>
          <p:cNvPr id="10" name="Doughnut 9">
            <a:extLst>
              <a:ext uri="{FF2B5EF4-FFF2-40B4-BE49-F238E27FC236}">
                <a16:creationId xmlns:a16="http://schemas.microsoft.com/office/drawing/2014/main" id="{6A38EF04-B110-9F48-9721-CD9159D5131B}"/>
              </a:ext>
            </a:extLst>
          </p:cNvPr>
          <p:cNvSpPr/>
          <p:nvPr/>
        </p:nvSpPr>
        <p:spPr>
          <a:xfrm>
            <a:off x="381000" y="6019800"/>
            <a:ext cx="914400" cy="83820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43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413</Words>
  <Application>Microsoft Macintosh PowerPoint</Application>
  <PresentationFormat>Widescreen</PresentationFormat>
  <Paragraphs>116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Uralic</vt:lpstr>
      <vt:lpstr>Calibri</vt:lpstr>
      <vt:lpstr>Gothic Uralic</vt:lpstr>
      <vt:lpstr>Times New Roman</vt:lpstr>
      <vt:lpstr>Trebuchet MS</vt:lpstr>
      <vt:lpstr>Office Theme</vt:lpstr>
      <vt:lpstr>TRESURETROVE: Money Control Milestone 2 – Final Presention</vt:lpstr>
      <vt:lpstr>Overview</vt:lpstr>
      <vt:lpstr>WHAT REQUIRMENTS OF THE CLIENT WERE ACCOMPLISHED</vt:lpstr>
      <vt:lpstr>System Architecture</vt:lpstr>
      <vt:lpstr>Bug Fixes After Beta Prototype</vt:lpstr>
      <vt:lpstr>Further Scope Of Enhancements</vt:lpstr>
      <vt:lpstr>Working Prototype</vt:lpstr>
      <vt:lpstr>Working Prototype</vt:lpstr>
      <vt:lpstr>Working Prototype</vt:lpstr>
      <vt:lpstr>Working Prototype</vt:lpstr>
      <vt:lpstr>Working Prototype</vt:lpstr>
      <vt:lpstr>Working Prototype</vt:lpstr>
      <vt:lpstr>Working Prototype</vt:lpstr>
      <vt:lpstr>PowerPoint Presentation</vt:lpstr>
      <vt:lpstr>APPLICATION DEMONSTRATION…….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TRESURETROVE: Money Control Milestone 1 - Team Presentation</dc:title>
  <cp:lastModifiedBy>Microsoft Office User</cp:lastModifiedBy>
  <cp:revision>34</cp:revision>
  <dcterms:created xsi:type="dcterms:W3CDTF">2021-05-23T02:17:14Z</dcterms:created>
  <dcterms:modified xsi:type="dcterms:W3CDTF">2021-07-04T08:27:09Z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2021-05-22T00:00:00Z</vt:filetime>
  </property>
  <property fmtid="{D5CDD505-2E9C-101B-9397-08002B2CF9AE}" pid="3" name="LastSaved">
    <vt:filetime>2021-05-23T00:00:00Z</vt:filetime>
  </property>
</Properties>
</file>